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79" r:id="rId4"/>
    <p:sldId id="278" r:id="rId5"/>
    <p:sldId id="267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D58"/>
    <a:srgbClr val="2ECC71"/>
    <a:srgbClr val="0000FF"/>
    <a:srgbClr val="F6F6F6"/>
    <a:srgbClr val="FF00FF"/>
    <a:srgbClr val="FFFFFF"/>
    <a:srgbClr val="3498DB"/>
    <a:srgbClr val="E8362D"/>
    <a:srgbClr val="00979C"/>
    <a:srgbClr val="F1C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59" y="694484"/>
            <a:ext cx="9123661" cy="1305318"/>
          </a:xfrm>
        </p:spPr>
        <p:txBody>
          <a:bodyPr>
            <a:no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การแสดงภาพเคลื่อนไหว</a:t>
            </a:r>
            <a:endParaRPr lang="en-US" sz="7200" dirty="0">
              <a:solidFill>
                <a:srgbClr val="2ECC7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12421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แสดงภาพอนิเมชั่นด้วยไฟล์ </a:t>
            </a:r>
            <a:r>
              <a:rPr lang="en-US" sz="4000" dirty="0">
                <a:solidFill>
                  <a:srgbClr val="F1C40F"/>
                </a:solidFill>
              </a:rPr>
              <a:t>GIF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8352675" y="3618211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4CDFDA-A202-F7A5-1DCF-4D2F88BB7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207" y="4041713"/>
            <a:ext cx="1855913" cy="195787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A101BDF-E4B5-0AAE-761A-9C7EA5E7D3CA}"/>
              </a:ext>
            </a:extLst>
          </p:cNvPr>
          <p:cNvGrpSpPr/>
          <p:nvPr/>
        </p:nvGrpSpPr>
        <p:grpSpPr>
          <a:xfrm>
            <a:off x="3002549" y="2800605"/>
            <a:ext cx="5119264" cy="3260900"/>
            <a:chOff x="3002549" y="2800605"/>
            <a:chExt cx="5119264" cy="32609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0DC41F-D7FC-463A-7880-F0D1FF2E4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0278" r="4874" b="12222"/>
            <a:stretch/>
          </p:blipFill>
          <p:spPr>
            <a:xfrm>
              <a:off x="3002549" y="2800605"/>
              <a:ext cx="5119264" cy="326090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56BC6E-805B-98C9-6C37-4ACC7AA50ECD}"/>
                </a:ext>
              </a:extLst>
            </p:cNvPr>
            <p:cNvGrpSpPr/>
            <p:nvPr/>
          </p:nvGrpSpPr>
          <p:grpSpPr>
            <a:xfrm>
              <a:off x="3967480" y="3342640"/>
              <a:ext cx="3164840" cy="2179320"/>
              <a:chOff x="3967480" y="3342640"/>
              <a:chExt cx="3164840" cy="217932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022C32-9835-80B8-D28A-3EEF409F3D1A}"/>
                  </a:ext>
                </a:extLst>
              </p:cNvPr>
              <p:cNvSpPr/>
              <p:nvPr/>
            </p:nvSpPr>
            <p:spPr>
              <a:xfrm>
                <a:off x="3967480" y="3342640"/>
                <a:ext cx="3164840" cy="2179320"/>
              </a:xfrm>
              <a:prstGeom prst="rect">
                <a:avLst/>
              </a:prstGeom>
              <a:solidFill>
                <a:srgbClr val="157D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F553630-9DFB-DC50-FDE6-A9F61F999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2018" y="3608880"/>
                <a:ext cx="1655763" cy="1655763"/>
              </a:xfrm>
              <a:prstGeom prst="rect">
                <a:avLst/>
              </a:prstGeom>
            </p:spPr>
          </p:pic>
        </p:grp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3D5A469-3D3D-FB8C-FE70-F87D6FE39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86" y="2142827"/>
            <a:ext cx="2572346" cy="25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1CCB6-C581-E014-BF64-531D2E8D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ขั้นตอนการเตรียมไฟล์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198A-D4C0-0786-01D4-495CB06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DDF2F6-2A1F-4CE8-8C7D-8003F56C390C}"/>
              </a:ext>
            </a:extLst>
          </p:cNvPr>
          <p:cNvSpPr/>
          <p:nvPr/>
        </p:nvSpPr>
        <p:spPr>
          <a:xfrm>
            <a:off x="735280" y="2246079"/>
            <a:ext cx="3268825" cy="1628192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/>
              <a:t>ออกแบบและ </a:t>
            </a:r>
            <a:r>
              <a:rPr lang="en-US" sz="2800" dirty="0"/>
              <a:t>Export </a:t>
            </a:r>
            <a:r>
              <a:rPr lang="th-TH" sz="2800" dirty="0"/>
              <a:t>อนิเมชั่น .</a:t>
            </a:r>
            <a:r>
              <a:rPr lang="en-US" sz="2800" dirty="0"/>
              <a:t>gif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B3DA81-318C-B4E6-9496-3740565C6E01}"/>
              </a:ext>
            </a:extLst>
          </p:cNvPr>
          <p:cNvSpPr/>
          <p:nvPr/>
        </p:nvSpPr>
        <p:spPr>
          <a:xfrm>
            <a:off x="4547118" y="2246079"/>
            <a:ext cx="3268825" cy="1628192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/>
              <a:t>ลดขนาด </a:t>
            </a:r>
            <a:r>
              <a:rPr lang="en-US" sz="2800" dirty="0"/>
              <a:t>&amp; </a:t>
            </a:r>
            <a:r>
              <a:rPr lang="th-TH" sz="2800" dirty="0"/>
              <a:t>ครอบตัดเฉพาะส่วนสำคัญ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18656D-829F-A64D-565B-79191665ED6E}"/>
              </a:ext>
            </a:extLst>
          </p:cNvPr>
          <p:cNvSpPr/>
          <p:nvPr/>
        </p:nvSpPr>
        <p:spPr>
          <a:xfrm>
            <a:off x="8358956" y="2246079"/>
            <a:ext cx="3268825" cy="1628192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/>
              <a:t>แปลงเป็นไฟล์ </a:t>
            </a:r>
            <a:r>
              <a:rPr lang="en-US" sz="2800" dirty="0"/>
              <a:t>.c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FC30F1-B348-06CF-04BC-C9017CBB857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004105" y="3060175"/>
            <a:ext cx="5430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CAEA4E-2A3C-B3D2-7FF9-CA209D9917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15943" y="3060175"/>
            <a:ext cx="5430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nva Logo, symbol, meaning, history, PNG, brand">
            <a:extLst>
              <a:ext uri="{FF2B5EF4-FFF2-40B4-BE49-F238E27FC236}">
                <a16:creationId xmlns:a16="http://schemas.microsoft.com/office/drawing/2014/main" id="{29E8D48D-71C4-80AA-CF0B-889F0CC2F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45" y="3752968"/>
            <a:ext cx="2040294" cy="114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583C28-9DD4-E7D3-10BE-EDC9AE2C4395}"/>
              </a:ext>
            </a:extLst>
          </p:cNvPr>
          <p:cNvSpPr txBox="1"/>
          <p:nvPr/>
        </p:nvSpPr>
        <p:spPr>
          <a:xfrm>
            <a:off x="4461587" y="4059620"/>
            <a:ext cx="326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ezgif.com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CA419-DA70-DD36-ACAD-F67924D18C5A}"/>
              </a:ext>
            </a:extLst>
          </p:cNvPr>
          <p:cNvSpPr txBox="1"/>
          <p:nvPr/>
        </p:nvSpPr>
        <p:spPr>
          <a:xfrm>
            <a:off x="7853549" y="4161283"/>
            <a:ext cx="432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lvgl.io/tools/</a:t>
            </a:r>
            <a:r>
              <a:rPr lang="en-US" sz="2400" dirty="0" err="1"/>
              <a:t>imageconverter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8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5D0A-2F6F-9255-E7D3-1EAAD3B5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แก้ไขการตั้งค่า </a:t>
            </a:r>
            <a:r>
              <a:rPr lang="en-US" dirty="0"/>
              <a:t>LVGL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0D4990-1610-A0F7-1078-4FF75DAE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8A740-8014-51B7-4EEF-47698D67706F}"/>
              </a:ext>
            </a:extLst>
          </p:cNvPr>
          <p:cNvSpPr txBox="1"/>
          <p:nvPr/>
        </p:nvSpPr>
        <p:spPr>
          <a:xfrm>
            <a:off x="662724" y="2196661"/>
            <a:ext cx="990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200"/>
            <a:r>
              <a:rPr lang="th-TH" sz="2800" dirty="0"/>
              <a:t>แก้ไขไฟล์ </a:t>
            </a:r>
            <a:r>
              <a:rPr lang="en-US" sz="2800" dirty="0" err="1"/>
              <a:t>lv_conf.h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5FB90-3724-CCC2-BE6A-BA6F27D23FA6}"/>
              </a:ext>
            </a:extLst>
          </p:cNvPr>
          <p:cNvSpPr txBox="1"/>
          <p:nvPr/>
        </p:nvSpPr>
        <p:spPr>
          <a:xfrm>
            <a:off x="849085" y="2682855"/>
            <a:ext cx="10011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/*Size of the memory available for `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lv_mem_alloc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()` in bytes (&gt;= 2kB)*/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LV_MEM_SIZE (156U * 1024U)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        /*[bytes]*/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59A7A-F68E-843D-745F-059ECC32A58F}"/>
              </a:ext>
            </a:extLst>
          </p:cNvPr>
          <p:cNvCxnSpPr/>
          <p:nvPr/>
        </p:nvCxnSpPr>
        <p:spPr>
          <a:xfrm>
            <a:off x="4086808" y="3329186"/>
            <a:ext cx="4665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11B43F-44EE-13A1-8115-34695C037ED0}"/>
              </a:ext>
            </a:extLst>
          </p:cNvPr>
          <p:cNvSpPr txBox="1"/>
          <p:nvPr/>
        </p:nvSpPr>
        <p:spPr>
          <a:xfrm>
            <a:off x="867746" y="3938492"/>
            <a:ext cx="6134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/*GIF decoder library*/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LV_USE_GIF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C7D2BB-B002-9046-2C43-2CA305758196}"/>
              </a:ext>
            </a:extLst>
          </p:cNvPr>
          <p:cNvCxnSpPr>
            <a:cxnSpLocks/>
          </p:cNvCxnSpPr>
          <p:nvPr/>
        </p:nvCxnSpPr>
        <p:spPr>
          <a:xfrm>
            <a:off x="3335020" y="4575101"/>
            <a:ext cx="1498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8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20A5-DEE7-17BF-8D38-A9950F94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คำสั่งที่เกี่ยวข้อง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0C938-60DA-B724-A973-3D1C1E34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7A81E-4139-7D58-3E53-05D29D5F23AE}"/>
              </a:ext>
            </a:extLst>
          </p:cNvPr>
          <p:cNvSpPr txBox="1"/>
          <p:nvPr/>
        </p:nvSpPr>
        <p:spPr>
          <a:xfrm>
            <a:off x="662725" y="2203950"/>
            <a:ext cx="9905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8000">
              <a:buFont typeface="Arial" panose="020B0604020202020204" pitchFamily="34" charset="0"/>
              <a:buChar char="•"/>
            </a:pPr>
            <a:r>
              <a:rPr lang="en-US" sz="3600" dirty="0" err="1"/>
              <a:t>lv_gif_create</a:t>
            </a:r>
            <a:r>
              <a:rPr lang="en-US" sz="3600" dirty="0"/>
              <a:t>(); // </a:t>
            </a:r>
            <a:r>
              <a:rPr lang="th-TH" sz="3600" dirty="0"/>
              <a:t>สร้าง </a:t>
            </a:r>
            <a:r>
              <a:rPr lang="en-US" sz="3600" dirty="0"/>
              <a:t>Widget </a:t>
            </a:r>
            <a:r>
              <a:rPr lang="th-TH" sz="3600" dirty="0"/>
              <a:t>แสดงภาพ </a:t>
            </a:r>
            <a:r>
              <a:rPr lang="en-US" sz="3600" dirty="0"/>
              <a:t>GIF</a:t>
            </a:r>
            <a:endParaRPr lang="th-TH" sz="3600" dirty="0"/>
          </a:p>
          <a:p>
            <a:pPr marL="457200" indent="-288000">
              <a:buFont typeface="Arial" panose="020B0604020202020204" pitchFamily="34" charset="0"/>
              <a:buChar char="•"/>
            </a:pPr>
            <a:r>
              <a:rPr lang="en-US" sz="3600" dirty="0" err="1"/>
              <a:t>lv_gif_set_src</a:t>
            </a:r>
            <a:r>
              <a:rPr lang="en-US" sz="3600" dirty="0"/>
              <a:t>(); // </a:t>
            </a:r>
            <a:r>
              <a:rPr lang="th-TH" sz="3600" dirty="0"/>
              <a:t>กำหนดที่อยู่ไฟล์ </a:t>
            </a:r>
            <a:r>
              <a:rPr lang="en-US" sz="3600" dirty="0"/>
              <a:t>GIF</a:t>
            </a:r>
            <a:endParaRPr lang="th-TH" sz="3600" dirty="0"/>
          </a:p>
          <a:p>
            <a:pPr marL="457200" indent="-288000">
              <a:buFont typeface="Arial" panose="020B0604020202020204" pitchFamily="34" charset="0"/>
              <a:buChar char="•"/>
            </a:pPr>
            <a:r>
              <a:rPr lang="en-US" sz="3600" dirty="0" err="1"/>
              <a:t>lv_obj_align</a:t>
            </a:r>
            <a:r>
              <a:rPr lang="en-US" sz="3600" dirty="0"/>
              <a:t>(); // </a:t>
            </a:r>
            <a:r>
              <a:rPr lang="th-TH" sz="3600" dirty="0"/>
              <a:t>จัดตำแหน่งการแสดงผลบนหน้าจอ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57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3952</TotalTime>
  <Words>171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supermarket</vt:lpstr>
      <vt:lpstr>Office Theme</vt:lpstr>
      <vt:lpstr>การแสดงภาพเคลื่อนไหว</vt:lpstr>
      <vt:lpstr>ขั้นตอนการเตรียมไฟล์</vt:lpstr>
      <vt:lpstr>แก้ไขการตั้งค่า LVGL</vt:lpstr>
      <vt:lpstr>คำสั่งที่เกี่ยวข้อง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35 การแสดงภาพเคลื่อนไหว Animation (ไฟล์ GIF)</dc:title>
  <dc:creator>Sonthaya Nongnuch</dc:creator>
  <cp:lastModifiedBy>Sonthaya Nongnuch</cp:lastModifiedBy>
  <cp:revision>92</cp:revision>
  <cp:lastPrinted>2024-01-25T16:08:39Z</cp:lastPrinted>
  <dcterms:created xsi:type="dcterms:W3CDTF">2023-12-06T19:07:44Z</dcterms:created>
  <dcterms:modified xsi:type="dcterms:W3CDTF">2024-11-24T06:08:59Z</dcterms:modified>
</cp:coreProperties>
</file>