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5" r:id="rId3"/>
    <p:sldId id="27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F00F6"/>
    <a:srgbClr val="F1C40F"/>
    <a:srgbClr val="3498DB"/>
    <a:srgbClr val="AC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AAF1AE-2FF3-7AB5-EE8C-63F4ED25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3" y="2615044"/>
            <a:ext cx="4242955" cy="424295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1079101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การรับชำระเงินผ่าน </a:t>
            </a:r>
            <a:r>
              <a:rPr lang="en-US" sz="7200" dirty="0">
                <a:solidFill>
                  <a:srgbClr val="2ECC71"/>
                </a:solidFill>
              </a:rPr>
              <a:t>QR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99325"/>
            <a:ext cx="10245213" cy="1655762"/>
          </a:xfrm>
        </p:spPr>
        <p:txBody>
          <a:bodyPr>
            <a:normAutofit/>
          </a:bodyPr>
          <a:lstStyle/>
          <a:p>
            <a:pPr algn="r"/>
            <a:r>
              <a:rPr lang="th-TH" sz="4000" dirty="0">
                <a:solidFill>
                  <a:srgbClr val="F1C40F"/>
                </a:solidFill>
              </a:rPr>
              <a:t>เชื่อมต่อ </a:t>
            </a:r>
            <a:r>
              <a:rPr lang="en-US" sz="4000" dirty="0">
                <a:solidFill>
                  <a:srgbClr val="F1C40F"/>
                </a:solidFill>
              </a:rPr>
              <a:t>API </a:t>
            </a:r>
            <a:r>
              <a:rPr lang="th-TH" sz="4000" dirty="0">
                <a:solidFill>
                  <a:srgbClr val="F1C40F"/>
                </a:solidFill>
              </a:rPr>
              <a:t>ธนาคารไทยพาณีชย์ </a:t>
            </a:r>
            <a:r>
              <a:rPr lang="en-US" sz="4000" dirty="0">
                <a:solidFill>
                  <a:srgbClr val="F1C40F"/>
                </a:solidFill>
              </a:rPr>
              <a:t>(Sandbox)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62EA5-75DF-78F6-2DD8-C7307CFB7624}"/>
              </a:ext>
            </a:extLst>
          </p:cNvPr>
          <p:cNvGrpSpPr/>
          <p:nvPr/>
        </p:nvGrpSpPr>
        <p:grpSpPr>
          <a:xfrm>
            <a:off x="4705377" y="2908562"/>
            <a:ext cx="5490674" cy="3459080"/>
            <a:chOff x="4931520" y="2908562"/>
            <a:chExt cx="5490674" cy="34590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6A9174-4490-F071-A3B6-C15A1D49A0B4}"/>
                </a:ext>
              </a:extLst>
            </p:cNvPr>
            <p:cNvGrpSpPr/>
            <p:nvPr/>
          </p:nvGrpSpPr>
          <p:grpSpPr>
            <a:xfrm>
              <a:off x="4931520" y="2908562"/>
              <a:ext cx="5490674" cy="3459080"/>
              <a:chOff x="4931520" y="3371950"/>
              <a:chExt cx="4755127" cy="299569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EF2879-39C6-91E2-BD24-5D5B03CD1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1" t="11129" r="4874" b="12222"/>
              <a:stretch/>
            </p:blipFill>
            <p:spPr>
              <a:xfrm>
                <a:off x="4931520" y="3371950"/>
                <a:ext cx="4755127" cy="2995691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8277502-7BE4-EB9A-30AB-7CD4EF965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702" y="3853132"/>
                <a:ext cx="2947375" cy="2010637"/>
              </a:xfrm>
              <a:prstGeom prst="rect">
                <a:avLst/>
              </a:prstGeom>
            </p:spPr>
          </p:pic>
        </p:grpSp>
        <p:pic>
          <p:nvPicPr>
            <p:cNvPr id="1028" name="Picture 4" descr="How to Scan a QR Code on an iPhone or Android : HelloTech How">
              <a:extLst>
                <a:ext uri="{FF2B5EF4-FFF2-40B4-BE49-F238E27FC236}">
                  <a16:creationId xmlns:a16="http://schemas.microsoft.com/office/drawing/2014/main" id="{C5DAABC3-4DCD-62D2-31C8-C8C79DC64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504" y="3914079"/>
              <a:ext cx="1415844" cy="141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3D6B04-3D48-F2C2-3CFC-303779FC0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3" r="29133" b="47926"/>
          <a:stretch/>
        </p:blipFill>
        <p:spPr bwMode="auto">
          <a:xfrm>
            <a:off x="8935093" y="5477679"/>
            <a:ext cx="2774350" cy="12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0663DB-E815-8C4F-770B-83683EF6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ขั้นตอนการชำระเงินผ่าน </a:t>
            </a:r>
            <a:r>
              <a:rPr lang="en-US" dirty="0"/>
              <a:t>QR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FA4AE-422F-9EFB-C6D5-30DD97B7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757F3C-B642-8581-2DCC-E04A02CDC057}"/>
              </a:ext>
            </a:extLst>
          </p:cNvPr>
          <p:cNvSpPr/>
          <p:nvPr/>
        </p:nvSpPr>
        <p:spPr>
          <a:xfrm>
            <a:off x="1425678" y="1762639"/>
            <a:ext cx="1877961" cy="855407"/>
          </a:xfrm>
          <a:prstGeom prst="roundRect">
            <a:avLst>
              <a:gd name="adj" fmla="val 29311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ผู้ใช้กดเลือกสินค้าบนหน้าจอ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E66A06-899E-9CCA-44B3-448353A5744A}"/>
              </a:ext>
            </a:extLst>
          </p:cNvPr>
          <p:cNvSpPr/>
          <p:nvPr/>
        </p:nvSpPr>
        <p:spPr>
          <a:xfrm>
            <a:off x="3986982" y="1762638"/>
            <a:ext cx="1877961" cy="855407"/>
          </a:xfrm>
          <a:prstGeom prst="roundRect">
            <a:avLst>
              <a:gd name="adj" fmla="val 29311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QR Code </a:t>
            </a:r>
            <a:r>
              <a:rPr lang="th-TH" sz="2000" dirty="0"/>
              <a:t>แสดงขึ้นมาให้สแกนจ่าย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C54C56-B7DD-3C24-4054-D5BE4C07C113}"/>
              </a:ext>
            </a:extLst>
          </p:cNvPr>
          <p:cNvSpPr/>
          <p:nvPr/>
        </p:nvSpPr>
        <p:spPr>
          <a:xfrm>
            <a:off x="6548286" y="1761269"/>
            <a:ext cx="1877961" cy="855407"/>
          </a:xfrm>
          <a:prstGeom prst="roundRect">
            <a:avLst>
              <a:gd name="adj" fmla="val 29311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ผู้ใช้เปิดแอพฯ ธนาคาร</a:t>
            </a:r>
            <a:r>
              <a:rPr lang="en-US" sz="2000" dirty="0"/>
              <a:t> </a:t>
            </a:r>
            <a:r>
              <a:rPr lang="th-TH" sz="2000" dirty="0"/>
              <a:t>สแกน </a:t>
            </a:r>
            <a:r>
              <a:rPr lang="en-US" sz="2000" dirty="0"/>
              <a:t>QR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33CFFC-5462-E4B1-7A98-9BAC9D3ABE23}"/>
              </a:ext>
            </a:extLst>
          </p:cNvPr>
          <p:cNvSpPr/>
          <p:nvPr/>
        </p:nvSpPr>
        <p:spPr>
          <a:xfrm>
            <a:off x="6548285" y="3429000"/>
            <a:ext cx="1877961" cy="1224322"/>
          </a:xfrm>
          <a:prstGeom prst="roundRect">
            <a:avLst>
              <a:gd name="adj" fmla="val 16317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ผู้ใช้ตรวจสอบข้อมูลที่ขึ้นบนแอพฯ กับหน้าตู้</a:t>
            </a:r>
            <a:endParaRPr lang="en-US" sz="2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AB12D-DCAE-18BA-3089-C25D6BA65EA4}"/>
              </a:ext>
            </a:extLst>
          </p:cNvPr>
          <p:cNvSpPr/>
          <p:nvPr/>
        </p:nvSpPr>
        <p:spPr>
          <a:xfrm>
            <a:off x="3986982" y="3613457"/>
            <a:ext cx="1877961" cy="855407"/>
          </a:xfrm>
          <a:prstGeom prst="roundRect">
            <a:avLst>
              <a:gd name="adj" fmla="val 29311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ผู้ใช้ชำระเงิน</a:t>
            </a:r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B541CF-1ECC-4FBD-C86C-5BEB1B276A6C}"/>
              </a:ext>
            </a:extLst>
          </p:cNvPr>
          <p:cNvSpPr/>
          <p:nvPr/>
        </p:nvSpPr>
        <p:spPr>
          <a:xfrm>
            <a:off x="1425677" y="3613456"/>
            <a:ext cx="1877961" cy="855407"/>
          </a:xfrm>
          <a:prstGeom prst="roundRect">
            <a:avLst>
              <a:gd name="adj" fmla="val 29311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ตู้ได้รับแจ้งชำระเงินจากธนาคาร</a:t>
            </a:r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F0262D-475C-6EDE-12FF-4610229FAC5A}"/>
              </a:ext>
            </a:extLst>
          </p:cNvPr>
          <p:cNvSpPr/>
          <p:nvPr/>
        </p:nvSpPr>
        <p:spPr>
          <a:xfrm>
            <a:off x="1425677" y="5095361"/>
            <a:ext cx="1877961" cy="855407"/>
          </a:xfrm>
          <a:prstGeom prst="roundRect">
            <a:avLst>
              <a:gd name="adj" fmla="val 29311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นำจ่ายสินค้า/บริการ</a:t>
            </a:r>
            <a:endParaRPr lang="en-US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6C673-9A3F-7F04-EA2D-0B6ADE1FB071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3303639" y="2190342"/>
            <a:ext cx="683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D9E7CB-CB49-CCF0-321F-908802AA681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864943" y="2188973"/>
            <a:ext cx="683343" cy="1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E59B31-9767-37A5-9872-28443098B3A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7487266" y="2616676"/>
            <a:ext cx="1" cy="812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03AC32-B95D-3680-3C5C-E37546F7A3C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5864943" y="4041161"/>
            <a:ext cx="6833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D0A5CD-396A-67B2-3584-9F56797B1903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 flipV="1">
            <a:off x="3303638" y="4041160"/>
            <a:ext cx="6833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D5E86-C401-B4D7-6B4D-C9B5BD0266C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64658" y="4468863"/>
            <a:ext cx="0" cy="6264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67A94D-5003-B9ED-BDBF-534E335F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9930-40BD-B758-F377-6357AFD1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48F7-393F-B2B0-1357-B8246FD35903}"/>
              </a:ext>
            </a:extLst>
          </p:cNvPr>
          <p:cNvSpPr txBox="1"/>
          <p:nvPr/>
        </p:nvSpPr>
        <p:spPr>
          <a:xfrm>
            <a:off x="1278194" y="1932053"/>
            <a:ext cx="2802193" cy="646331"/>
          </a:xfrm>
          <a:prstGeom prst="rect">
            <a:avLst/>
          </a:prstGeom>
          <a:solidFill>
            <a:srgbClr val="2ECC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63E8A-614C-F9CF-3FAF-58B1AE00447D}"/>
              </a:ext>
            </a:extLst>
          </p:cNvPr>
          <p:cNvSpPr txBox="1"/>
          <p:nvPr/>
        </p:nvSpPr>
        <p:spPr>
          <a:xfrm>
            <a:off x="7759403" y="1932054"/>
            <a:ext cx="2802193" cy="646331"/>
          </a:xfrm>
          <a:prstGeom prst="rect">
            <a:avLst/>
          </a:prstGeom>
          <a:solidFill>
            <a:srgbClr val="2ECC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Non-Bank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4852F-B687-68C9-954C-54F7F554336F}"/>
              </a:ext>
            </a:extLst>
          </p:cNvPr>
          <p:cNvGrpSpPr/>
          <p:nvPr/>
        </p:nvGrpSpPr>
        <p:grpSpPr>
          <a:xfrm>
            <a:off x="6427948" y="2925124"/>
            <a:ext cx="4940489" cy="2404237"/>
            <a:chOff x="6096000" y="2865853"/>
            <a:chExt cx="5774071" cy="28098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A940EDC-2655-0E65-E24B-DFF6531EF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84" y="2865853"/>
              <a:ext cx="1424807" cy="130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1A9B13A-6262-ADCB-15BD-01B3F703A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6749" y="2982434"/>
              <a:ext cx="3174744" cy="893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แนะนำ 8 Payment Gateway ในประเทศไทย ที่คนใช้งานกันมากที่สุด ปี 2022">
              <a:extLst>
                <a:ext uri="{FF2B5EF4-FFF2-40B4-BE49-F238E27FC236}">
                  <a16:creationId xmlns:a16="http://schemas.microsoft.com/office/drawing/2014/main" id="{8024B02E-671C-18CE-BCE3-CA8B177E6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305151"/>
              <a:ext cx="2221937" cy="85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41C656-87F2-6757-66AF-298461E8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121" y="4335665"/>
              <a:ext cx="1885950" cy="790575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60BC798-B164-EF8E-CA87-07D74D7CE5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27" t="25660" r="30059" b="25777"/>
            <a:stretch/>
          </p:blipFill>
          <p:spPr bwMode="auto">
            <a:xfrm>
              <a:off x="8495071" y="4248346"/>
              <a:ext cx="1158467" cy="142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B50954C-3DAD-E03C-D0BB-5671AD961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" y="2578385"/>
            <a:ext cx="2261664" cy="141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0534A2A-E330-41B5-D700-5CF4BFA16509}"/>
              </a:ext>
            </a:extLst>
          </p:cNvPr>
          <p:cNvGrpSpPr/>
          <p:nvPr/>
        </p:nvGrpSpPr>
        <p:grpSpPr>
          <a:xfrm>
            <a:off x="651900" y="2871856"/>
            <a:ext cx="4240239" cy="2661348"/>
            <a:chOff x="321929" y="2865854"/>
            <a:chExt cx="4896376" cy="3073167"/>
          </a:xfrm>
        </p:grpSpPr>
        <p:pic>
          <p:nvPicPr>
            <p:cNvPr id="1038" name="Picture 14" descr="ธนาคารกสิกรไทย จำกัด (มหาชน) | โลโก้แอป, การออกแบบหนังสือ, โลโก้วินเทจ">
              <a:extLst>
                <a:ext uri="{FF2B5EF4-FFF2-40B4-BE49-F238E27FC236}">
                  <a16:creationId xmlns:a16="http://schemas.microsoft.com/office/drawing/2014/main" id="{891845CE-255C-5835-4051-C4EC7776C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001" y="2865854"/>
              <a:ext cx="1424808" cy="142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A2470F9A-656E-0529-D4CC-7B7754F41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29" y="4020779"/>
              <a:ext cx="3333135" cy="85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LOGO &amp; BANNER Archives - Page 5 of 7 - มูลนิธิกาญจนบารมี">
              <a:extLst>
                <a:ext uri="{FF2B5EF4-FFF2-40B4-BE49-F238E27FC236}">
                  <a16:creationId xmlns:a16="http://schemas.microsoft.com/office/drawing/2014/main" id="{AB224174-D0F8-F0B8-9ABE-F2B71362E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97" y="4514213"/>
              <a:ext cx="1424808" cy="142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843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9602</TotalTime>
  <Words>96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supermarket</vt:lpstr>
      <vt:lpstr>Office Theme</vt:lpstr>
      <vt:lpstr>การรับชำระเงินผ่าน QR Code</vt:lpstr>
      <vt:lpstr>ขั้นตอนการชำระเงินผ่าน QR Code</vt:lpstr>
      <vt:lpstr>Payment API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21 การรับชำระเงินผ่าน QR Code (SCB API)</dc:title>
  <dc:creator>Sonthaya Nongnuch</dc:creator>
  <cp:lastModifiedBy>Sonthaya Nongnuch</cp:lastModifiedBy>
  <cp:revision>173</cp:revision>
  <dcterms:created xsi:type="dcterms:W3CDTF">2023-12-06T19:07:44Z</dcterms:created>
  <dcterms:modified xsi:type="dcterms:W3CDTF">2024-02-18T20:28:04Z</dcterms:modified>
</cp:coreProperties>
</file>