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4"/>
  </p:notesMasterIdLst>
  <p:handoutMasterIdLst>
    <p:handoutMasterId r:id="rId5"/>
  </p:handout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การใช้แท็บ </a:t>
            </a:r>
            <a:r>
              <a:rPr lang="en-US" sz="7200" dirty="0">
                <a:solidFill>
                  <a:srgbClr val="2ECC71"/>
                </a:solidFill>
              </a:rPr>
              <a:t>(</a:t>
            </a:r>
            <a:r>
              <a:rPr lang="en-US" sz="7200" dirty="0" err="1">
                <a:solidFill>
                  <a:srgbClr val="2ECC71"/>
                </a:solidFill>
              </a:rPr>
              <a:t>Tabview</a:t>
            </a:r>
            <a:r>
              <a:rPr lang="en-US" sz="7200" dirty="0">
                <a:solidFill>
                  <a:srgbClr val="2ECC71"/>
                </a:solidFill>
              </a:rPr>
              <a:t>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การสร้างแท็บใหม่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การเปลี่ยนชื่อแท็บ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การใส่ </a:t>
            </a:r>
            <a:r>
              <a:rPr lang="en-US" sz="4000" dirty="0">
                <a:solidFill>
                  <a:srgbClr val="F1C40F"/>
                </a:solidFill>
              </a:rPr>
              <a:t>Widget </a:t>
            </a:r>
            <a:r>
              <a:rPr lang="th-TH" sz="4000" dirty="0">
                <a:solidFill>
                  <a:srgbClr val="F1C40F"/>
                </a:solidFill>
              </a:rPr>
              <a:t>ลงในแท็บ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7EBF6-3279-16E7-50D9-75CC54989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706" y="3865245"/>
            <a:ext cx="2939414" cy="201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8B35C1-EB50-CDDD-22F7-EA6BBB5388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226"/>
          <a:stretch/>
        </p:blipFill>
        <p:spPr>
          <a:xfrm>
            <a:off x="2206626" y="3873067"/>
            <a:ext cx="2951330" cy="19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Words>44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supermarket</vt:lpstr>
      <vt:lpstr>Office Theme</vt:lpstr>
      <vt:lpstr>การใช้แท็บ (Tabview)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25 การใช้แท็บ (Tabview)</dc:title>
  <dc:creator>Sonthaya Nongnuch</dc:creator>
  <cp:lastModifiedBy>Sonthaya Nongnuch</cp:lastModifiedBy>
  <cp:revision>74</cp:revision>
  <dcterms:created xsi:type="dcterms:W3CDTF">2023-12-06T19:07:44Z</dcterms:created>
  <dcterms:modified xsi:type="dcterms:W3CDTF">2024-05-11T14:16:55Z</dcterms:modified>
</cp:coreProperties>
</file>