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7"/>
  </p:notesMasterIdLst>
  <p:handoutMasterIdLst>
    <p:handoutMasterId r:id="rId8"/>
  </p:handoutMasterIdLst>
  <p:sldIdLst>
    <p:sldId id="256" r:id="rId2"/>
    <p:sldId id="268" r:id="rId3"/>
    <p:sldId id="269" r:id="rId4"/>
    <p:sldId id="270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F1C40F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212FE9-E08C-789E-C682-52C27FF1A0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704AE-DE20-6237-FE38-3780795A56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17036-57F0-4033-878B-2A84741E291F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12100-3A00-B3B7-79E4-6C88E0A480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FA2D7-A351-1075-F0AC-FC5E617F17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0447-A75B-4BF3-841E-F69293135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3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50401-2409-4A51-A751-C814B6470FB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1EAF-3629-45E0-8C7F-C3A565E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9085-C9BC-F555-C9F7-69E6E4481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AAD0-853B-ECB9-2632-4F795AE58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A44D-EAE0-F4CD-4514-647D8994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41E-8961-455E-BE3D-52DCFD182BCA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6714-F2E1-2667-C221-55553C2C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331D-6617-F90D-D5F5-1113F74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B57E-4490-9568-2968-47610DEE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34CE2-66D0-1441-EA25-4C8B1D669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99B0-81F6-8CC4-0973-63924307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D7CF-C4A7-47BC-8CA0-A2423BD6B414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6B5C-77FA-A92A-491E-C47B60C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737E-2C0F-CC7C-0A06-E319D1D5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8015D-A39A-0E68-18BB-B8E4DE2B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5264-E204-4C1A-2803-A35C8AE3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7D497-7602-3B3A-FACC-984F7E0B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7ED-9AA1-4792-8B84-4E6B933EF180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DA14-1035-A1FD-2062-B398C3B0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9EAF-15D2-4036-A152-C80263DE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3ED2-FAA6-220D-0F82-EA4BBE4F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29D8-F440-5F6A-292C-CDEA103E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053D-C89E-E776-BA75-5D1CB9C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2F41-2D04-40FF-B725-8597E0E2AF28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4581-E965-83D2-2EC9-C538FD85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DB0E4-4185-AA74-4239-63018C92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C838-8650-1DF7-25C1-8092E799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F1CD-1ECD-511C-CA74-D798D4B79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BB07-B2F2-80E3-D1B6-018ACC8C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906A-C844-4743-B9CD-73C2EEC07552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85F6B-C4BF-4C8A-7703-C48F6AC2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7102-1C5E-F89E-29A1-43F7065F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B5FA-0E46-040F-2277-13781581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BD15-F12D-C14B-742A-CAAEFB1BF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C1606-9E14-861E-28B4-FE320EC7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7EFFA-010F-C6F3-DB21-1B20A193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4E3-7771-46FC-A485-5D5B60EDE7C4}" type="datetime1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7A78E-0082-5347-5672-6C579F8A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FF3F-ED5D-D12D-DD4C-788A6B8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51B4-B1D9-6BF5-9F69-D9561521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6C77-445E-24F9-08E8-57D5F6B1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C510-4E03-7734-D082-F8B33417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B6EA3-E128-4076-EA5B-6BAEBF921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A46A9-319D-B66B-275B-ABBF66B18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71FC0-884F-A3CC-D4BB-2C2F70D7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7EB-A95B-4C9B-B5CA-832534FE81AF}" type="datetime1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5E603-637E-DD54-8612-C5E2EE9E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7E6F-FE7A-B638-E80D-93CE2A87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E2BBE26-E770-B849-AC57-180D4F8E1B47}"/>
              </a:ext>
            </a:extLst>
          </p:cNvPr>
          <p:cNvSpPr/>
          <p:nvPr userDrawn="1"/>
        </p:nvSpPr>
        <p:spPr>
          <a:xfrm rot="5400000">
            <a:off x="3708617" y="-3520859"/>
            <a:ext cx="840943" cy="82772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6A07A-7891-EF80-BBAD-E4EF29D6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36525"/>
            <a:ext cx="11141364" cy="10457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64968-8B6F-4A42-2B29-72426134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307F-0EB1-4E56-82DB-1BD3F33DAE22}" type="datetime1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994D-C797-C88E-D7B3-8711098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98117-34BD-B190-4375-0C1B074A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00DA8-BE70-51DC-801D-7F3D135D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347-3E15-4228-ACD1-FA410F03C88A}" type="datetime1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76AE2-AE83-628D-6A7C-2BFA7C75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686D6-32FD-5DBA-C796-373B7090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BE93-BAEF-5E5E-5EB0-B662E178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39A0-A206-2DF7-364A-1CDC33A4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08038-5DAC-A788-7FBD-A1BF72A0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F37E9-746F-B78E-1671-991A1E9C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4112-A496-4654-828C-C3F1F14531A1}" type="datetime1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67DC6-FD50-AA1B-8306-AD5AD643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540E-EF6A-E970-D2AD-710EF50D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67D3-8A16-CEC2-29A1-53B9F400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053E5-83AA-E7ED-045E-31E9CC089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9DF34-B2F0-8E9D-3C51-DAC9CA18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98A2-1227-029F-7AB9-465E813E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06F9-3F6B-430D-AD7B-9113A06E2545}" type="datetime1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25A6-038A-CAFC-3C05-4BBBADBE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994DE-B83C-4F95-9EFF-B0759C65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069B683-F4CE-E2C6-CC75-D4FD169832BA}"/>
              </a:ext>
            </a:extLst>
          </p:cNvPr>
          <p:cNvSpPr/>
          <p:nvPr userDrawn="1"/>
        </p:nvSpPr>
        <p:spPr>
          <a:xfrm rot="8100000">
            <a:off x="11250661" y="6277768"/>
            <a:ext cx="1390650" cy="678163"/>
          </a:xfrm>
          <a:prstGeom prst="triangl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B3DC4A-568C-19CF-5A93-5D70FE3235E0}"/>
              </a:ext>
            </a:extLst>
          </p:cNvPr>
          <p:cNvSpPr/>
          <p:nvPr userDrawn="1"/>
        </p:nvSpPr>
        <p:spPr>
          <a:xfrm>
            <a:off x="10945996" y="6244155"/>
            <a:ext cx="537110" cy="537110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5A6B00-1755-83FF-C98B-A62ED31E602B}"/>
              </a:ext>
            </a:extLst>
          </p:cNvPr>
          <p:cNvSpPr/>
          <p:nvPr userDrawn="1"/>
        </p:nvSpPr>
        <p:spPr>
          <a:xfrm>
            <a:off x="-9236" y="-101599"/>
            <a:ext cx="12201235" cy="2189017"/>
          </a:xfrm>
          <a:custGeom>
            <a:avLst/>
            <a:gdLst>
              <a:gd name="connsiteX0" fmla="*/ 415636 w 12533745"/>
              <a:gd name="connsiteY0" fmla="*/ 2244436 h 2650836"/>
              <a:gd name="connsiteX1" fmla="*/ 4701309 w 12533745"/>
              <a:gd name="connsiteY1" fmla="*/ 692727 h 2650836"/>
              <a:gd name="connsiteX2" fmla="*/ 9827490 w 12533745"/>
              <a:gd name="connsiteY2" fmla="*/ 277091 h 2650836"/>
              <a:gd name="connsiteX3" fmla="*/ 12459854 w 12533745"/>
              <a:gd name="connsiteY3" fmla="*/ 1209963 h 2650836"/>
              <a:gd name="connsiteX4" fmla="*/ 12533745 w 12533745"/>
              <a:gd name="connsiteY4" fmla="*/ 0 h 2650836"/>
              <a:gd name="connsiteX5" fmla="*/ 0 w 12533745"/>
              <a:gd name="connsiteY5" fmla="*/ 64654 h 2650836"/>
              <a:gd name="connsiteX6" fmla="*/ 129309 w 12533745"/>
              <a:gd name="connsiteY6" fmla="*/ 2650836 h 2650836"/>
              <a:gd name="connsiteX7" fmla="*/ 415636 w 12533745"/>
              <a:gd name="connsiteY7" fmla="*/ 2244436 h 2650836"/>
              <a:gd name="connsiteX0" fmla="*/ 415636 w 12533745"/>
              <a:gd name="connsiteY0" fmla="*/ 2244436 h 2244436"/>
              <a:gd name="connsiteX1" fmla="*/ 4701309 w 12533745"/>
              <a:gd name="connsiteY1" fmla="*/ 692727 h 2244436"/>
              <a:gd name="connsiteX2" fmla="*/ 9827490 w 12533745"/>
              <a:gd name="connsiteY2" fmla="*/ 277091 h 2244436"/>
              <a:gd name="connsiteX3" fmla="*/ 12459854 w 12533745"/>
              <a:gd name="connsiteY3" fmla="*/ 1209963 h 2244436"/>
              <a:gd name="connsiteX4" fmla="*/ 12533745 w 12533745"/>
              <a:gd name="connsiteY4" fmla="*/ 0 h 2244436"/>
              <a:gd name="connsiteX5" fmla="*/ 0 w 12533745"/>
              <a:gd name="connsiteY5" fmla="*/ 64654 h 2244436"/>
              <a:gd name="connsiteX6" fmla="*/ 415636 w 12533745"/>
              <a:gd name="connsiteY6" fmla="*/ 2244436 h 2244436"/>
              <a:gd name="connsiteX0" fmla="*/ 249381 w 12533745"/>
              <a:gd name="connsiteY0" fmla="*/ 2336800 h 2336800"/>
              <a:gd name="connsiteX1" fmla="*/ 4701309 w 12533745"/>
              <a:gd name="connsiteY1" fmla="*/ 692727 h 2336800"/>
              <a:gd name="connsiteX2" fmla="*/ 9827490 w 12533745"/>
              <a:gd name="connsiteY2" fmla="*/ 277091 h 2336800"/>
              <a:gd name="connsiteX3" fmla="*/ 12459854 w 12533745"/>
              <a:gd name="connsiteY3" fmla="*/ 1209963 h 2336800"/>
              <a:gd name="connsiteX4" fmla="*/ 12533745 w 12533745"/>
              <a:gd name="connsiteY4" fmla="*/ 0 h 2336800"/>
              <a:gd name="connsiteX5" fmla="*/ 0 w 12533745"/>
              <a:gd name="connsiteY5" fmla="*/ 64654 h 2336800"/>
              <a:gd name="connsiteX6" fmla="*/ 249381 w 12533745"/>
              <a:gd name="connsiteY6" fmla="*/ 2336800 h 2336800"/>
              <a:gd name="connsiteX0" fmla="*/ 0 w 12284364"/>
              <a:gd name="connsiteY0" fmla="*/ 2336800 h 2336800"/>
              <a:gd name="connsiteX1" fmla="*/ 4451928 w 12284364"/>
              <a:gd name="connsiteY1" fmla="*/ 692727 h 2336800"/>
              <a:gd name="connsiteX2" fmla="*/ 9578109 w 12284364"/>
              <a:gd name="connsiteY2" fmla="*/ 277091 h 2336800"/>
              <a:gd name="connsiteX3" fmla="*/ 12210473 w 12284364"/>
              <a:gd name="connsiteY3" fmla="*/ 1209963 h 2336800"/>
              <a:gd name="connsiteX4" fmla="*/ 12284364 w 12284364"/>
              <a:gd name="connsiteY4" fmla="*/ 0 h 2336800"/>
              <a:gd name="connsiteX5" fmla="*/ 36947 w 12284364"/>
              <a:gd name="connsiteY5" fmla="*/ 184727 h 2336800"/>
              <a:gd name="connsiteX6" fmla="*/ 0 w 12284364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66254 h 2244436"/>
              <a:gd name="connsiteX6" fmla="*/ 18471 w 12302835"/>
              <a:gd name="connsiteY6" fmla="*/ 2244436 h 2244436"/>
              <a:gd name="connsiteX0" fmla="*/ 18471 w 12228944"/>
              <a:gd name="connsiteY0" fmla="*/ 2189017 h 2189017"/>
              <a:gd name="connsiteX1" fmla="*/ 4470399 w 12228944"/>
              <a:gd name="connsiteY1" fmla="*/ 637308 h 2189017"/>
              <a:gd name="connsiteX2" fmla="*/ 9578107 w 12228944"/>
              <a:gd name="connsiteY2" fmla="*/ 295563 h 2189017"/>
              <a:gd name="connsiteX3" fmla="*/ 12228944 w 12228944"/>
              <a:gd name="connsiteY3" fmla="*/ 1154544 h 2189017"/>
              <a:gd name="connsiteX4" fmla="*/ 12201235 w 12228944"/>
              <a:gd name="connsiteY4" fmla="*/ 0 h 2189017"/>
              <a:gd name="connsiteX5" fmla="*/ 0 w 12228944"/>
              <a:gd name="connsiteY5" fmla="*/ 110835 h 2189017"/>
              <a:gd name="connsiteX6" fmla="*/ 18471 w 12228944"/>
              <a:gd name="connsiteY6" fmla="*/ 2189017 h 2189017"/>
              <a:gd name="connsiteX0" fmla="*/ 18471 w 12201235"/>
              <a:gd name="connsiteY0" fmla="*/ 2189017 h 2189017"/>
              <a:gd name="connsiteX1" fmla="*/ 4470399 w 12201235"/>
              <a:gd name="connsiteY1" fmla="*/ 637308 h 2189017"/>
              <a:gd name="connsiteX2" fmla="*/ 9578107 w 12201235"/>
              <a:gd name="connsiteY2" fmla="*/ 295563 h 2189017"/>
              <a:gd name="connsiteX3" fmla="*/ 12191998 w 12201235"/>
              <a:gd name="connsiteY3" fmla="*/ 1163780 h 2189017"/>
              <a:gd name="connsiteX4" fmla="*/ 12201235 w 12201235"/>
              <a:gd name="connsiteY4" fmla="*/ 0 h 2189017"/>
              <a:gd name="connsiteX5" fmla="*/ 0 w 12201235"/>
              <a:gd name="connsiteY5" fmla="*/ 110835 h 2189017"/>
              <a:gd name="connsiteX6" fmla="*/ 18471 w 12201235"/>
              <a:gd name="connsiteY6" fmla="*/ 2189017 h 218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5" h="2189017">
                <a:moveTo>
                  <a:pt x="18471" y="2189017"/>
                </a:moveTo>
                <a:cubicBezTo>
                  <a:pt x="1502447" y="1640993"/>
                  <a:pt x="2524605" y="1037551"/>
                  <a:pt x="4470399" y="637308"/>
                </a:cubicBezTo>
                <a:cubicBezTo>
                  <a:pt x="6066750" y="294023"/>
                  <a:pt x="8291174" y="207818"/>
                  <a:pt x="9578107" y="295563"/>
                </a:cubicBezTo>
                <a:cubicBezTo>
                  <a:pt x="10865040" y="383308"/>
                  <a:pt x="11648593" y="683489"/>
                  <a:pt x="12191998" y="1163780"/>
                </a:cubicBezTo>
                <a:lnTo>
                  <a:pt x="12201235" y="0"/>
                </a:lnTo>
                <a:lnTo>
                  <a:pt x="0" y="110835"/>
                </a:lnTo>
                <a:lnTo>
                  <a:pt x="18471" y="2189017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9D0F17-5ADD-6289-C4F0-02BD244BE64F}"/>
              </a:ext>
            </a:extLst>
          </p:cNvPr>
          <p:cNvSpPr/>
          <p:nvPr userDrawn="1"/>
        </p:nvSpPr>
        <p:spPr>
          <a:xfrm>
            <a:off x="2882503" y="-17860"/>
            <a:ext cx="1397793" cy="1397793"/>
          </a:xfrm>
          <a:prstGeom prst="diamond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2BF1D1-BD6A-0BDA-C0E6-B54A90EB95ED}"/>
              </a:ext>
            </a:extLst>
          </p:cNvPr>
          <p:cNvSpPr/>
          <p:nvPr userDrawn="1"/>
        </p:nvSpPr>
        <p:spPr>
          <a:xfrm>
            <a:off x="-9237" y="-110836"/>
            <a:ext cx="12201238" cy="2466109"/>
          </a:xfrm>
          <a:custGeom>
            <a:avLst/>
            <a:gdLst>
              <a:gd name="connsiteX0" fmla="*/ 277091 w 12783128"/>
              <a:gd name="connsiteY0" fmla="*/ 1468581 h 1487054"/>
              <a:gd name="connsiteX1" fmla="*/ 1034473 w 12783128"/>
              <a:gd name="connsiteY1" fmla="*/ 581891 h 1487054"/>
              <a:gd name="connsiteX2" fmla="*/ 3205019 w 12783128"/>
              <a:gd name="connsiteY2" fmla="*/ 508000 h 1487054"/>
              <a:gd name="connsiteX3" fmla="*/ 10049164 w 12783128"/>
              <a:gd name="connsiteY3" fmla="*/ 147781 h 1487054"/>
              <a:gd name="connsiteX4" fmla="*/ 12681528 w 12783128"/>
              <a:gd name="connsiteY4" fmla="*/ 757381 h 1487054"/>
              <a:gd name="connsiteX5" fmla="*/ 12783128 w 12783128"/>
              <a:gd name="connsiteY5" fmla="*/ 9236 h 1487054"/>
              <a:gd name="connsiteX6" fmla="*/ 0 w 12783128"/>
              <a:gd name="connsiteY6" fmla="*/ 0 h 1487054"/>
              <a:gd name="connsiteX7" fmla="*/ 55419 w 12783128"/>
              <a:gd name="connsiteY7" fmla="*/ 1487054 h 1487054"/>
              <a:gd name="connsiteX8" fmla="*/ 277091 w 12783128"/>
              <a:gd name="connsiteY8" fmla="*/ 1468581 h 1487054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681528 w 12783128"/>
              <a:gd name="connsiteY3" fmla="*/ 757381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469092 w 12783128"/>
              <a:gd name="connsiteY3" fmla="*/ 812800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55419 w 12469092"/>
              <a:gd name="connsiteY6" fmla="*/ 1487054 h 2041236"/>
              <a:gd name="connsiteX7" fmla="*/ 258618 w 12469092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258618 w 12469092"/>
              <a:gd name="connsiteY6" fmla="*/ 2041236 h 2041236"/>
              <a:gd name="connsiteX0" fmla="*/ 101600 w 12312074"/>
              <a:gd name="connsiteY0" fmla="*/ 2041236 h 2041236"/>
              <a:gd name="connsiteX1" fmla="*/ 2586182 w 12312074"/>
              <a:gd name="connsiteY1" fmla="*/ 387927 h 2041236"/>
              <a:gd name="connsiteX2" fmla="*/ 10030692 w 12312074"/>
              <a:gd name="connsiteY2" fmla="*/ 286327 h 2041236"/>
              <a:gd name="connsiteX3" fmla="*/ 12312074 w 12312074"/>
              <a:gd name="connsiteY3" fmla="*/ 812800 h 2041236"/>
              <a:gd name="connsiteX4" fmla="*/ 12302837 w 12312074"/>
              <a:gd name="connsiteY4" fmla="*/ 0 h 2041236"/>
              <a:gd name="connsiteX5" fmla="*/ 0 w 12312074"/>
              <a:gd name="connsiteY5" fmla="*/ 120073 h 2041236"/>
              <a:gd name="connsiteX6" fmla="*/ 101600 w 123120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64654 w 12210474"/>
              <a:gd name="connsiteY5" fmla="*/ 175491 h 2041236"/>
              <a:gd name="connsiteX6" fmla="*/ 0 w 122104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0 w 12210474"/>
              <a:gd name="connsiteY5" fmla="*/ 110836 h 2041236"/>
              <a:gd name="connsiteX6" fmla="*/ 0 w 12210474"/>
              <a:gd name="connsiteY6" fmla="*/ 2041236 h 2041236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864438 w 12210474"/>
              <a:gd name="connsiteY2" fmla="*/ 406400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8"/>
              <a:gd name="connsiteY0" fmla="*/ 2466109 h 2466109"/>
              <a:gd name="connsiteX1" fmla="*/ 3158837 w 12201238"/>
              <a:gd name="connsiteY1" fmla="*/ 683491 h 2466109"/>
              <a:gd name="connsiteX2" fmla="*/ 9864438 w 12201238"/>
              <a:gd name="connsiteY2" fmla="*/ 406400 h 2466109"/>
              <a:gd name="connsiteX3" fmla="*/ 12201238 w 12201238"/>
              <a:gd name="connsiteY3" fmla="*/ 1099127 h 2466109"/>
              <a:gd name="connsiteX4" fmla="*/ 12201237 w 12201238"/>
              <a:gd name="connsiteY4" fmla="*/ 0 h 2466109"/>
              <a:gd name="connsiteX5" fmla="*/ 0 w 12201238"/>
              <a:gd name="connsiteY5" fmla="*/ 110836 h 2466109"/>
              <a:gd name="connsiteX6" fmla="*/ 0 w 12201238"/>
              <a:gd name="connsiteY6" fmla="*/ 2466109 h 246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8" h="2466109">
                <a:moveTo>
                  <a:pt x="0" y="2466109"/>
                </a:moveTo>
                <a:cubicBezTo>
                  <a:pt x="153940" y="2176703"/>
                  <a:pt x="1514764" y="1026776"/>
                  <a:pt x="3158837" y="683491"/>
                </a:cubicBezTo>
                <a:cubicBezTo>
                  <a:pt x="4802910" y="340206"/>
                  <a:pt x="8357371" y="337127"/>
                  <a:pt x="9864438" y="406400"/>
                </a:cubicBezTo>
                <a:cubicBezTo>
                  <a:pt x="11371505" y="475673"/>
                  <a:pt x="11582401" y="609600"/>
                  <a:pt x="12201238" y="1099127"/>
                </a:cubicBezTo>
                <a:cubicBezTo>
                  <a:pt x="12201238" y="732751"/>
                  <a:pt x="12201237" y="366376"/>
                  <a:pt x="12201237" y="0"/>
                </a:cubicBezTo>
                <a:lnTo>
                  <a:pt x="0" y="110836"/>
                </a:lnTo>
                <a:lnTo>
                  <a:pt x="0" y="2466109"/>
                </a:lnTo>
                <a:close/>
              </a:path>
            </a:pathLst>
          </a:cu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6F922-54E5-C9D9-E75B-9FB7C023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A5C8F-164D-7E1D-EF92-07DBF719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43CF-10DD-AF75-33A6-A8144BB11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CB8D-29B8-4E35-9093-2F363A120E10}" type="datetime1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D02E-7365-E015-EAB9-8DEDBB29C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6988-4767-75E2-85F5-D1C04F94B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5996" y="6356350"/>
            <a:ext cx="537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93FD5F73-0A7F-43DF-92DF-1CB70364DB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5EDC247-EAEC-64B0-B97C-1B68C8CA4416}"/>
              </a:ext>
            </a:extLst>
          </p:cNvPr>
          <p:cNvSpPr/>
          <p:nvPr userDrawn="1"/>
        </p:nvSpPr>
        <p:spPr>
          <a:xfrm rot="10800000">
            <a:off x="8610599" y="-82262"/>
            <a:ext cx="2910607" cy="872836"/>
          </a:xfrm>
          <a:prstGeom prst="round2SameRect">
            <a:avLst>
              <a:gd name="adj1" fmla="val 2537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794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3209A-5331-ACB0-B99A-5450181EFD9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40" y="48160"/>
            <a:ext cx="2604306" cy="669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632AF3-F645-2F85-4340-AFBD131029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t="3607" r="15402" b="4065"/>
          <a:stretch/>
        </p:blipFill>
        <p:spPr>
          <a:xfrm>
            <a:off x="8139824" y="1870075"/>
            <a:ext cx="4052175" cy="34392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16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4C46C1-DAF0-86BB-C2A1-629410F7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47007"/>
            <a:ext cx="12192000" cy="1305318"/>
          </a:xfrm>
        </p:spPr>
        <p:txBody>
          <a:bodyPr>
            <a:normAutofit/>
          </a:bodyPr>
          <a:lstStyle/>
          <a:p>
            <a:r>
              <a:rPr lang="th-TH" sz="7200" dirty="0">
                <a:solidFill>
                  <a:srgbClr val="2ECC71"/>
                </a:solidFill>
              </a:rPr>
              <a:t>การใส่ข้อความ </a:t>
            </a:r>
            <a:r>
              <a:rPr lang="en-US" sz="7200" dirty="0">
                <a:solidFill>
                  <a:srgbClr val="2ECC71"/>
                </a:solidFill>
              </a:rPr>
              <a:t>(Label)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7CF5C2D-C2DD-F330-FBC5-B4AA4A1C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409187"/>
            <a:ext cx="12192000" cy="1655762"/>
          </a:xfrm>
        </p:spPr>
        <p:txBody>
          <a:bodyPr>
            <a:normAutofit/>
          </a:bodyPr>
          <a:lstStyle/>
          <a:p>
            <a:r>
              <a:rPr lang="th-TH" sz="4000" dirty="0">
                <a:solidFill>
                  <a:srgbClr val="F1C40F"/>
                </a:solidFill>
              </a:rPr>
              <a:t>การสร้าง </a:t>
            </a:r>
            <a:r>
              <a:rPr lang="en-US" sz="4000" dirty="0">
                <a:solidFill>
                  <a:srgbClr val="F1C40F"/>
                </a:solidFill>
              </a:rPr>
              <a:t>Label, </a:t>
            </a:r>
            <a:r>
              <a:rPr lang="th-TH" sz="4000" dirty="0">
                <a:solidFill>
                  <a:srgbClr val="F1C40F"/>
                </a:solidFill>
              </a:rPr>
              <a:t>เขียนโค้ดเปลี่ยนข้อความ-เปลี่ยนสี</a:t>
            </a:r>
            <a:endParaRPr lang="en-US" sz="4000" dirty="0">
              <a:solidFill>
                <a:srgbClr val="F1C40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27E9-EFD9-C546-CB39-B0900637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0DC41F-D7FC-463A-7880-F0D1FF2E45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" t="10278" r="4874" b="12222"/>
          <a:stretch/>
        </p:blipFill>
        <p:spPr>
          <a:xfrm>
            <a:off x="1313448" y="3353003"/>
            <a:ext cx="4755127" cy="302895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F04633B-63C5-908C-7CD6-FD20B528732D}"/>
              </a:ext>
            </a:extLst>
          </p:cNvPr>
          <p:cNvSpPr/>
          <p:nvPr/>
        </p:nvSpPr>
        <p:spPr>
          <a:xfrm>
            <a:off x="7382022" y="3429000"/>
            <a:ext cx="2876957" cy="28769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0" dist="3429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93D0B8-CF9A-BE19-924A-DEF54941B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875" y="3873067"/>
            <a:ext cx="1885250" cy="19888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777318-AB53-6AB9-ECA2-218F257FE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609" y="3861637"/>
            <a:ext cx="2933701" cy="200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3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CBE2BE-4051-152E-7AD2-86311F95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modes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27E0F-B302-25E6-A2CD-3DEF36D78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6D7BE-FC57-BABC-FAF5-FAD032FD4F8B}"/>
              </a:ext>
            </a:extLst>
          </p:cNvPr>
          <p:cNvSpPr txBox="1"/>
          <p:nvPr/>
        </p:nvSpPr>
        <p:spPr>
          <a:xfrm>
            <a:off x="783771" y="1847461"/>
            <a:ext cx="104689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solidFill>
                  <a:srgbClr val="2ECC71"/>
                </a:solidFill>
              </a:rPr>
              <a:t>Long Modes </a:t>
            </a:r>
            <a:r>
              <a:rPr lang="th-TH" sz="2800" dirty="0"/>
              <a:t>คือ การกำหนดให้ </a:t>
            </a:r>
            <a:r>
              <a:rPr lang="en-US" sz="2800" dirty="0"/>
              <a:t>Label </a:t>
            </a:r>
            <a:r>
              <a:rPr lang="th-TH" sz="2800" dirty="0"/>
              <a:t>แสดงผลอย่างไรหากข้อความยาวเกินพื้นที่แสดงผล </a:t>
            </a:r>
            <a:r>
              <a:rPr lang="en-US" sz="2800" dirty="0"/>
              <a:t>(</a:t>
            </a:r>
            <a:r>
              <a:rPr lang="th-TH" sz="2800" dirty="0"/>
              <a:t>ล้นจอ</a:t>
            </a:r>
            <a:r>
              <a:rPr lang="en-US" sz="2800" dirty="0"/>
              <a:t>)</a:t>
            </a:r>
            <a:r>
              <a:rPr lang="th-TH" sz="2800" dirty="0"/>
              <a:t> เลือกได้ดังนี้</a:t>
            </a:r>
          </a:p>
          <a:p>
            <a:pPr marL="504000" indent="-2520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ECC71"/>
                </a:solidFill>
              </a:rPr>
              <a:t>Wrap</a:t>
            </a:r>
            <a:r>
              <a:rPr lang="en-US" sz="2800" dirty="0"/>
              <a:t> </a:t>
            </a:r>
            <a:r>
              <a:rPr lang="th-TH" sz="2800" dirty="0"/>
              <a:t>– ขยายความกว้างของ </a:t>
            </a:r>
            <a:r>
              <a:rPr lang="en-US" sz="2800" dirty="0"/>
              <a:t>Label </a:t>
            </a:r>
            <a:r>
              <a:rPr lang="th-TH" sz="2800" dirty="0"/>
              <a:t>ออกไปเรื่อย ๆ โดยไม่สนล้นจอ </a:t>
            </a:r>
            <a:r>
              <a:rPr lang="en-US" sz="2800" dirty="0"/>
              <a:t>(</a:t>
            </a:r>
            <a:r>
              <a:rPr lang="th-TH" sz="2800" dirty="0"/>
              <a:t>กำหนดความกว้างและความสูงเป็น </a:t>
            </a:r>
            <a:r>
              <a:rPr lang="en-US" sz="2800" dirty="0"/>
              <a:t>Content)</a:t>
            </a:r>
          </a:p>
          <a:p>
            <a:pPr marL="504000" indent="-2520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ECC71"/>
                </a:solidFill>
              </a:rPr>
              <a:t>Dot</a:t>
            </a:r>
            <a:r>
              <a:rPr lang="en-US" sz="2800" dirty="0"/>
              <a:t> –</a:t>
            </a:r>
            <a:r>
              <a:rPr lang="th-TH" sz="2800" dirty="0"/>
              <a:t> ให้แสดง ... แทนข้อความที่แสดงไม่พอ</a:t>
            </a:r>
          </a:p>
          <a:p>
            <a:pPr marL="504000" indent="-2520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ECC71"/>
                </a:solidFill>
              </a:rPr>
              <a:t>Scroll</a:t>
            </a:r>
            <a:r>
              <a:rPr lang="en-US" sz="2800" dirty="0"/>
              <a:t> – </a:t>
            </a:r>
            <a:r>
              <a:rPr lang="th-TH" sz="2800" dirty="0"/>
              <a:t>เลื่อนข้อความที่แสดงผลไม่พอไปมา</a:t>
            </a:r>
          </a:p>
          <a:p>
            <a:pPr marL="504000" indent="-2520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ECC71"/>
                </a:solidFill>
              </a:rPr>
              <a:t>Scroll</a:t>
            </a:r>
            <a:r>
              <a:rPr lang="th-TH" sz="2800" dirty="0">
                <a:solidFill>
                  <a:srgbClr val="2ECC71"/>
                </a:solidFill>
              </a:rPr>
              <a:t> </a:t>
            </a:r>
            <a:r>
              <a:rPr lang="en-US" sz="2800" dirty="0">
                <a:solidFill>
                  <a:srgbClr val="2ECC71"/>
                </a:solidFill>
              </a:rPr>
              <a:t>Circular</a:t>
            </a:r>
            <a:r>
              <a:rPr lang="en-US" sz="2800" dirty="0"/>
              <a:t> – </a:t>
            </a:r>
            <a:r>
              <a:rPr lang="th-TH" sz="2800" dirty="0"/>
              <a:t>เลื่อนข้อความที่แสดงผลไม่พอแบบป้ายไฟวิ่ง</a:t>
            </a:r>
          </a:p>
          <a:p>
            <a:pPr marL="504000" indent="-2520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ECC71"/>
                </a:solidFill>
              </a:rPr>
              <a:t>Clip</a:t>
            </a:r>
            <a:r>
              <a:rPr lang="en-US" sz="2800" dirty="0"/>
              <a:t> - </a:t>
            </a:r>
            <a:r>
              <a:rPr lang="th-TH" sz="2800" dirty="0"/>
              <a:t>ซ่อนส่วนที่แสดงผลไม่พอ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9959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DADE-50C1-9E38-745F-CC4C20BB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โค้ดเปลี่ยนข้อความ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9E134-0C0A-0448-2540-CB700F37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05A8E8-8E50-9AC9-5C71-54F344DAED22}"/>
              </a:ext>
            </a:extLst>
          </p:cNvPr>
          <p:cNvSpPr txBox="1"/>
          <p:nvPr/>
        </p:nvSpPr>
        <p:spPr>
          <a:xfrm>
            <a:off x="783771" y="1847461"/>
            <a:ext cx="1046894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th-TH" sz="2800" dirty="0"/>
              <a:t>มีคำสั่งให้เลือกใช้ดังนี้</a:t>
            </a:r>
          </a:p>
          <a:p>
            <a:pPr marL="457200" indent="-288000">
              <a:buFont typeface="Arial" panose="020B0604020202020204" pitchFamily="34" charset="0"/>
              <a:buChar char="•"/>
            </a:pPr>
            <a:r>
              <a:rPr lang="en-US" sz="2400" dirty="0" err="1"/>
              <a:t>lv_label_set_text</a:t>
            </a:r>
            <a:r>
              <a:rPr lang="en-US" sz="2400" dirty="0"/>
              <a:t>(label, "New text");</a:t>
            </a:r>
            <a:endParaRPr lang="th-TH" sz="2400" dirty="0"/>
          </a:p>
          <a:p>
            <a:pPr marL="457200" indent="-288000">
              <a:buFont typeface="Arial" panose="020B0604020202020204" pitchFamily="34" charset="0"/>
              <a:buChar char="•"/>
            </a:pPr>
            <a:r>
              <a:rPr lang="en-US" sz="2400" dirty="0" err="1"/>
              <a:t>lv_label_set_text_fmt</a:t>
            </a:r>
            <a:r>
              <a:rPr lang="en-US" sz="2400" dirty="0"/>
              <a:t>(label, "Value: %d", 15);</a:t>
            </a:r>
            <a:r>
              <a:rPr lang="th-TH" sz="2400" dirty="0">
                <a:solidFill>
                  <a:schemeClr val="bg1">
                    <a:lumMod val="50000"/>
                  </a:schemeClr>
                </a:solidFill>
              </a:rPr>
              <a:t> // ใช้เหมือน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printf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012565-4B51-A03E-BA81-E5C8D11A9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304290"/>
              </p:ext>
            </p:extLst>
          </p:nvPr>
        </p:nvGraphicFramePr>
        <p:xfrm>
          <a:off x="1584132" y="3545031"/>
          <a:ext cx="6234921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37770">
                  <a:extLst>
                    <a:ext uri="{9D8B030D-6E8A-4147-A177-3AD203B41FA5}">
                      <a16:colId xmlns:a16="http://schemas.microsoft.com/office/drawing/2014/main" val="1372006164"/>
                    </a:ext>
                  </a:extLst>
                </a:gridCol>
                <a:gridCol w="3806890">
                  <a:extLst>
                    <a:ext uri="{9D8B030D-6E8A-4147-A177-3AD203B41FA5}">
                      <a16:colId xmlns:a16="http://schemas.microsoft.com/office/drawing/2014/main" val="1496776791"/>
                    </a:ext>
                  </a:extLst>
                </a:gridCol>
                <a:gridCol w="1390261">
                  <a:extLst>
                    <a:ext uri="{9D8B030D-6E8A-4147-A177-3AD203B41FA5}">
                      <a16:colId xmlns:a16="http://schemas.microsoft.com/office/drawing/2014/main" val="3905866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Specifier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b="0" dirty="0"/>
                        <a:t>ใช้แสดงผล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b="0" dirty="0"/>
                        <a:t>ตัวอย่าง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65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ตัวเลขจำนวนเต็ม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478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50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ตัวเลขทศนิยม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25.47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01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ข้อความ </a:t>
                      </a:r>
                      <a:r>
                        <a:rPr lang="en-US" dirty="0"/>
                        <a:t>C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Hello!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304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ตัวอักษร </a:t>
                      </a:r>
                      <a:r>
                        <a:rPr lang="en-US" dirty="0"/>
                        <a:t>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34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ตัวเลขฐาน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7</a:t>
                      </a:r>
                      <a:r>
                        <a:rPr lang="en-US" dirty="0" err="1"/>
                        <a:t>ea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429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ตัวเลขฐาน 10 พิมพ์ใหญ่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7</a:t>
                      </a:r>
                      <a:r>
                        <a:rPr lang="en-US" dirty="0"/>
                        <a:t>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694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93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4046F-D236-1FD2-EB7A-3C4A5DC88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โค้ดเปลี่ยนสีข้อความ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E37BE5-907D-AB52-ACD4-8580FC22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8239B-1AAF-B34C-8156-CCE57C4430A6}"/>
              </a:ext>
            </a:extLst>
          </p:cNvPr>
          <p:cNvSpPr txBox="1"/>
          <p:nvPr/>
        </p:nvSpPr>
        <p:spPr>
          <a:xfrm>
            <a:off x="1017037" y="2939767"/>
            <a:ext cx="9405257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lv_obj_set_style_text_color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ui_led_switch_label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lv_color_hex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0xFF9600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LV_PART_MAIN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LV_STATE_DEFAULT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902F5-2C72-71CC-7B68-5FBDB7048E2A}"/>
              </a:ext>
            </a:extLst>
          </p:cNvPr>
          <p:cNvSpPr txBox="1"/>
          <p:nvPr/>
        </p:nvSpPr>
        <p:spPr>
          <a:xfrm>
            <a:off x="912066" y="2412785"/>
            <a:ext cx="89037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dirty="0">
                <a:latin typeface="+mj-lt"/>
              </a:rPr>
              <a:t>เปลี่ยนสีของ </a:t>
            </a:r>
            <a:r>
              <a:rPr lang="en-US" sz="2800" b="0" dirty="0" err="1">
                <a:effectLst/>
                <a:latin typeface="+mj-lt"/>
              </a:rPr>
              <a:t>ui_led_switch_label</a:t>
            </a:r>
            <a:r>
              <a:rPr lang="th-TH" sz="2800" b="0" dirty="0">
                <a:effectLst/>
                <a:latin typeface="+mj-lt"/>
              </a:rPr>
              <a:t> เป็น </a:t>
            </a:r>
            <a:r>
              <a:rPr lang="en-US" sz="2800" b="0" dirty="0">
                <a:effectLst/>
                <a:latin typeface="+mj-lt"/>
              </a:rPr>
              <a:t>#FF9600</a:t>
            </a:r>
            <a:r>
              <a:rPr lang="th-TH" sz="2800" b="0" dirty="0">
                <a:effectLst/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598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9B3BC6-7408-6EF1-1462-C717762E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b="20093"/>
          <a:stretch/>
        </p:blipFill>
        <p:spPr>
          <a:xfrm>
            <a:off x="0" y="2232737"/>
            <a:ext cx="5337110" cy="462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BB678-2E05-6969-7561-5F82B77D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ติดต่อสอบถามเพิ่มเติม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A0F3B-47C0-3F5C-6C71-329D03AF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1077B-5320-228A-5AF3-BC85323D7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t="13062" r="68685" b="61088"/>
          <a:stretch/>
        </p:blipFill>
        <p:spPr bwMode="auto">
          <a:xfrm>
            <a:off x="3916158" y="5222433"/>
            <a:ext cx="950400" cy="9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49FB1-124C-98CF-F06D-299D59ECFE24}"/>
              </a:ext>
            </a:extLst>
          </p:cNvPr>
          <p:cNvSpPr txBox="1"/>
          <p:nvPr/>
        </p:nvSpPr>
        <p:spPr>
          <a:xfrm>
            <a:off x="4883018" y="5387316"/>
            <a:ext cx="265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ArtronShop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5FD1C5-6276-F3AC-2998-3D8E440C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403549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CFAE2-D2FF-38D0-E176-372658E5024B}"/>
              </a:ext>
            </a:extLst>
          </p:cNvPr>
          <p:cNvSpPr txBox="1"/>
          <p:nvPr/>
        </p:nvSpPr>
        <p:spPr>
          <a:xfrm>
            <a:off x="2774302" y="4185233"/>
            <a:ext cx="402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@artronshop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7890F7-1CE6-F0D7-822F-2BD5B49A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180257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DF6A9-03D6-85EC-7A20-AE71160DC718}"/>
              </a:ext>
            </a:extLst>
          </p:cNvPr>
          <p:cNvSpPr txBox="1"/>
          <p:nvPr/>
        </p:nvSpPr>
        <p:spPr>
          <a:xfrm>
            <a:off x="2774302" y="1930688"/>
            <a:ext cx="711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www.ArtronShop.co.th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967023-C223-D6A7-F581-22AD9AF6C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25" y="2936253"/>
            <a:ext cx="889000" cy="88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FC46E1-D4C2-57AB-F4DB-7391CDF0ED34}"/>
              </a:ext>
            </a:extLst>
          </p:cNvPr>
          <p:cNvSpPr txBox="1"/>
          <p:nvPr/>
        </p:nvSpPr>
        <p:spPr>
          <a:xfrm>
            <a:off x="2833941" y="3057960"/>
            <a:ext cx="548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contact@atronshop.co.th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F4A3EB-D486-A61E-D8D7-A4E4EA1A2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64" y="5205325"/>
            <a:ext cx="948755" cy="948755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5EBB1A2-5CE2-B7F8-9C8B-EA944506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5237542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7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upermarket"/>
        <a:ea typeface=""/>
        <a:cs typeface="supermarket"/>
      </a:majorFont>
      <a:minorFont>
        <a:latin typeface="supermarket"/>
        <a:ea typeface=""/>
        <a:cs typeface="supermarke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1823</TotalTime>
  <Words>280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Consolas</vt:lpstr>
      <vt:lpstr>supermarket</vt:lpstr>
      <vt:lpstr>Office Theme</vt:lpstr>
      <vt:lpstr>การใส่ข้อความ (Label)</vt:lpstr>
      <vt:lpstr>Long modes</vt:lpstr>
      <vt:lpstr>โค้ดเปลี่ยนข้อความ</vt:lpstr>
      <vt:lpstr>โค้ดเปลี่ยนสีข้อความ</vt:lpstr>
      <vt:lpstr>ติดต่อสอบถามเพิ่มเติม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4 การใส่ข้อความ (Label)</dc:title>
  <dc:creator>Sonthaya Nongnuch</dc:creator>
  <cp:lastModifiedBy>Sonthaya Nongnuch</cp:lastModifiedBy>
  <cp:revision>65</cp:revision>
  <dcterms:created xsi:type="dcterms:W3CDTF">2023-12-06T19:07:44Z</dcterms:created>
  <dcterms:modified xsi:type="dcterms:W3CDTF">2023-12-14T17:31:15Z</dcterms:modified>
</cp:coreProperties>
</file>