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"/>
  </p:notesMasterIdLst>
  <p:handoutMasterIdLst>
    <p:handoutMasterId r:id="rId6"/>
  </p:handoutMasterIdLst>
  <p:sldIdLst>
    <p:sldId id="256" r:id="rId2"/>
    <p:sldId id="269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การแสดง </a:t>
            </a:r>
            <a:r>
              <a:rPr lang="en-US" sz="7200" dirty="0">
                <a:solidFill>
                  <a:srgbClr val="2ECC71"/>
                </a:solidFill>
              </a:rPr>
              <a:t>QR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 และสั่งแสดง </a:t>
            </a:r>
            <a:r>
              <a:rPr lang="en-US" sz="4000" dirty="0">
                <a:solidFill>
                  <a:srgbClr val="F1C40F"/>
                </a:solidFill>
              </a:rPr>
              <a:t>QR Code </a:t>
            </a:r>
            <a:r>
              <a:rPr lang="th-TH" sz="4000" dirty="0">
                <a:solidFill>
                  <a:srgbClr val="F1C40F"/>
                </a:solidFill>
              </a:rPr>
              <a:t>บนหน้าจอ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D944C8-FD20-C8B7-7A61-9DA8393F1797}"/>
              </a:ext>
            </a:extLst>
          </p:cNvPr>
          <p:cNvGrpSpPr/>
          <p:nvPr/>
        </p:nvGrpSpPr>
        <p:grpSpPr>
          <a:xfrm>
            <a:off x="1436576" y="3317834"/>
            <a:ext cx="4755127" cy="2995691"/>
            <a:chOff x="5020771" y="2960692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5020771" y="2960692"/>
              <a:ext cx="4755127" cy="29956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2D12E0-956D-ABB8-E943-8D621B6393F2}"/>
                </a:ext>
              </a:extLst>
            </p:cNvPr>
            <p:cNvSpPr/>
            <p:nvPr/>
          </p:nvSpPr>
          <p:spPr>
            <a:xfrm>
              <a:off x="5915644" y="3429000"/>
              <a:ext cx="2942797" cy="2020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D4BD29-B89E-8A4E-93A1-B776759B3689}"/>
              </a:ext>
            </a:extLst>
          </p:cNvPr>
          <p:cNvGrpSpPr/>
          <p:nvPr/>
        </p:nvGrpSpPr>
        <p:grpSpPr>
          <a:xfrm>
            <a:off x="2506429" y="4059555"/>
            <a:ext cx="2615419" cy="1558102"/>
            <a:chOff x="2506429" y="4221480"/>
            <a:chExt cx="2615419" cy="15581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46754E-B969-BE71-3050-FCD564AF8BF0}"/>
                </a:ext>
              </a:extLst>
            </p:cNvPr>
            <p:cNvSpPr/>
            <p:nvPr/>
          </p:nvSpPr>
          <p:spPr>
            <a:xfrm>
              <a:off x="3154680" y="4221480"/>
              <a:ext cx="1303020" cy="1303020"/>
            </a:xfrm>
            <a:prstGeom prst="roundRect">
              <a:avLst>
                <a:gd name="adj" fmla="val 10039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DC0C6F-FCAF-9DC9-3A30-786DF9AD8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883" y="4251594"/>
              <a:ext cx="1247007" cy="12470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0517A6-E5E3-3183-A678-A02A52B7362C}"/>
                </a:ext>
              </a:extLst>
            </p:cNvPr>
            <p:cNvSpPr txBox="1"/>
            <p:nvPr/>
          </p:nvSpPr>
          <p:spPr>
            <a:xfrm>
              <a:off x="2506429" y="5517972"/>
              <a:ext cx="2615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www.ArtronShop.co.th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</a:t>
            </a:r>
            <a:r>
              <a:rPr lang="en-US" dirty="0"/>
              <a:t> QR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737118" y="2018645"/>
            <a:ext cx="96198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Widget QR Code</a:t>
            </a:r>
          </a:p>
          <a:p>
            <a:pPr lvl="2"/>
            <a:r>
              <a:rPr lang="en-US" sz="2800" dirty="0" err="1"/>
              <a:t>lv_obj_t</a:t>
            </a:r>
            <a:r>
              <a:rPr lang="en-US" sz="2800" dirty="0"/>
              <a:t> * </a:t>
            </a:r>
            <a:r>
              <a:rPr lang="en-US" sz="2800" dirty="0" err="1"/>
              <a:t>qrcode</a:t>
            </a:r>
            <a:r>
              <a:rPr lang="en-US" sz="2800" dirty="0"/>
              <a:t> = </a:t>
            </a:r>
            <a:r>
              <a:rPr lang="en-US" sz="2800" dirty="0" err="1"/>
              <a:t>lv_qrcode_create</a:t>
            </a:r>
            <a:r>
              <a:rPr lang="en-US" sz="2800" dirty="0"/>
              <a:t>(</a:t>
            </a:r>
            <a:r>
              <a:rPr lang="en-US" sz="2800" dirty="0" err="1"/>
              <a:t>ui_qcode_body</a:t>
            </a:r>
            <a:r>
              <a:rPr lang="en-US" sz="2800" dirty="0"/>
              <a:t>, 180, </a:t>
            </a:r>
            <a:r>
              <a:rPr lang="en-US" sz="2800" dirty="0" err="1"/>
              <a:t>lv_color_hex</a:t>
            </a:r>
            <a:r>
              <a:rPr lang="en-US" sz="2800" dirty="0"/>
              <a:t>(0x000000), </a:t>
            </a:r>
            <a:r>
              <a:rPr lang="en-US" sz="2800" dirty="0" err="1"/>
              <a:t>lv_color_hex</a:t>
            </a:r>
            <a:r>
              <a:rPr lang="en-US" sz="2800" dirty="0"/>
              <a:t>(0xFFFFFF));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สั่งให้ </a:t>
            </a:r>
            <a:r>
              <a:rPr lang="en-US" sz="3200" dirty="0">
                <a:solidFill>
                  <a:srgbClr val="2ECC71"/>
                </a:solidFill>
              </a:rPr>
              <a:t>QR Code </a:t>
            </a:r>
            <a:r>
              <a:rPr lang="th-TH" sz="3200" dirty="0">
                <a:solidFill>
                  <a:srgbClr val="2ECC71"/>
                </a:solidFill>
              </a:rPr>
              <a:t>แสดงข้อมูลตามต้องการ</a:t>
            </a:r>
          </a:p>
          <a:p>
            <a:pPr lvl="2"/>
            <a:r>
              <a:rPr lang="en-US" sz="2800" dirty="0" err="1"/>
              <a:t>lv_qrcode_update</a:t>
            </a:r>
            <a:r>
              <a:rPr lang="en-US" sz="2800" dirty="0"/>
              <a:t>(</a:t>
            </a:r>
            <a:r>
              <a:rPr lang="en-US" sz="2800" dirty="0" err="1"/>
              <a:t>qrcode</a:t>
            </a:r>
            <a:r>
              <a:rPr lang="en-US" sz="2800" dirty="0"/>
              <a:t>, </a:t>
            </a:r>
            <a:r>
              <a:rPr lang="en-US" sz="2800" dirty="0" err="1"/>
              <a:t>url.c_str</a:t>
            </a:r>
            <a:r>
              <a:rPr lang="en-US" sz="2800" dirty="0"/>
              <a:t>(), </a:t>
            </a:r>
            <a:r>
              <a:rPr lang="en-US" sz="2800" dirty="0" err="1"/>
              <a:t>url.length</a:t>
            </a:r>
            <a:r>
              <a:rPr lang="en-US" sz="2800" dirty="0"/>
              <a:t>());</a:t>
            </a:r>
            <a:endParaRPr lang="th-TH" sz="28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สั่งให้ </a:t>
            </a:r>
            <a:r>
              <a:rPr lang="en-US" sz="3200" dirty="0">
                <a:solidFill>
                  <a:srgbClr val="2ECC71"/>
                </a:solidFill>
              </a:rPr>
              <a:t>QR Code </a:t>
            </a:r>
            <a:r>
              <a:rPr lang="th-TH" sz="3200" dirty="0">
                <a:solidFill>
                  <a:srgbClr val="2ECC71"/>
                </a:solidFill>
              </a:rPr>
              <a:t>อยู่กึ่งกลาง</a:t>
            </a:r>
          </a:p>
          <a:p>
            <a:pPr lvl="2"/>
            <a:r>
              <a:rPr lang="en-US" sz="2800" dirty="0" err="1"/>
              <a:t>lv_obj_center</a:t>
            </a:r>
            <a:r>
              <a:rPr lang="en-US" sz="2800" dirty="0"/>
              <a:t>(</a:t>
            </a:r>
            <a:r>
              <a:rPr lang="en-US" sz="2800" dirty="0" err="1"/>
              <a:t>qrcode</a:t>
            </a:r>
            <a:r>
              <a:rPr lang="en-US" sz="2800" dirty="0"/>
              <a:t>);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7FAA4-795F-5069-E307-1CA1EEEB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49" y="488117"/>
            <a:ext cx="2002714" cy="1992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A3A467-4B0D-1F95-83E0-CA6BF761B16F}"/>
              </a:ext>
            </a:extLst>
          </p:cNvPr>
          <p:cNvCxnSpPr/>
          <p:nvPr/>
        </p:nvCxnSpPr>
        <p:spPr>
          <a:xfrm flipH="1">
            <a:off x="4963886" y="2136710"/>
            <a:ext cx="583163" cy="886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B7A039-7527-917D-2ED8-C25D2872C474}"/>
              </a:ext>
            </a:extLst>
          </p:cNvPr>
          <p:cNvCxnSpPr>
            <a:cxnSpLocks/>
          </p:cNvCxnSpPr>
          <p:nvPr/>
        </p:nvCxnSpPr>
        <p:spPr>
          <a:xfrm>
            <a:off x="7128588" y="2271313"/>
            <a:ext cx="447869" cy="751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5238</TotalTime>
  <Words>129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supermarket</vt:lpstr>
      <vt:lpstr>Office Theme</vt:lpstr>
      <vt:lpstr>การแสดง QR Code</vt:lpstr>
      <vt:lpstr>การสร้าง QR Code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14 การแสดง QR Code</dc:title>
  <dc:creator>Sonthaya Nongnuch</dc:creator>
  <cp:lastModifiedBy>Sonthaya Nongnuch</cp:lastModifiedBy>
  <cp:revision>120</cp:revision>
  <dcterms:created xsi:type="dcterms:W3CDTF">2023-12-06T19:07:44Z</dcterms:created>
  <dcterms:modified xsi:type="dcterms:W3CDTF">2024-01-19T16:54:09Z</dcterms:modified>
</cp:coreProperties>
</file>