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75" r:id="rId3"/>
    <p:sldId id="272" r:id="rId4"/>
    <p:sldId id="274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6"/>
    <a:srgbClr val="2ECC71"/>
    <a:srgbClr val="3498DB"/>
    <a:srgbClr val="F1C40F"/>
    <a:srgbClr val="AC0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AA231EA-11C1-7019-934D-1F5668B47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3" t="8846" r="28099" b="8839"/>
          <a:stretch/>
        </p:blipFill>
        <p:spPr bwMode="auto">
          <a:xfrm>
            <a:off x="5298061" y="2917400"/>
            <a:ext cx="1595877" cy="237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037" y="96111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การเชื่อมต่อกับ </a:t>
            </a:r>
            <a:r>
              <a:rPr lang="en-US" sz="7200" dirty="0">
                <a:solidFill>
                  <a:srgbClr val="2ECC71"/>
                </a:solidFill>
              </a:rPr>
              <a:t>Modbus RTU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99325"/>
            <a:ext cx="12192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1C40F"/>
                </a:solidFill>
              </a:rPr>
              <a:t>XY-MD02 </a:t>
            </a:r>
            <a:r>
              <a:rPr lang="th-TH" sz="4000" dirty="0">
                <a:solidFill>
                  <a:srgbClr val="F1C40F"/>
                </a:solidFill>
              </a:rPr>
              <a:t>เซ็นเซอร์วัดอุณหภูมิและความชื้น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5DAAD6-50F5-F52E-8A1F-217534DFB1BC}"/>
              </a:ext>
            </a:extLst>
          </p:cNvPr>
          <p:cNvGrpSpPr/>
          <p:nvPr/>
        </p:nvGrpSpPr>
        <p:grpSpPr>
          <a:xfrm>
            <a:off x="900294" y="3543221"/>
            <a:ext cx="4755127" cy="2995691"/>
            <a:chOff x="1238517" y="3360659"/>
            <a:chExt cx="4755127" cy="2995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F2879-39C6-91E2-BD24-5D5B03CD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1238517" y="3360659"/>
              <a:ext cx="4755127" cy="299569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10EDF4-D15F-3137-07CC-EAC2A33ED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450" y="3836037"/>
              <a:ext cx="2949280" cy="2019933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5541BE-DC69-0C56-DEFE-EE286CF5A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 t="7112" r="26741" b="7315"/>
          <a:stretch/>
        </p:blipFill>
        <p:spPr bwMode="auto">
          <a:xfrm rot="840118">
            <a:off x="8921441" y="2345643"/>
            <a:ext cx="2263495" cy="41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A92339F-9B13-CBAA-1279-20A2F0CFEA68}"/>
              </a:ext>
            </a:extLst>
          </p:cNvPr>
          <p:cNvSpPr/>
          <p:nvPr/>
        </p:nvSpPr>
        <p:spPr>
          <a:xfrm rot="10800000">
            <a:off x="7160975" y="3800400"/>
            <a:ext cx="1452880" cy="130531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D83E00-BAC0-0B13-75FC-060E9F1F5776}"/>
              </a:ext>
            </a:extLst>
          </p:cNvPr>
          <p:cNvSpPr/>
          <p:nvPr/>
        </p:nvSpPr>
        <p:spPr>
          <a:xfrm>
            <a:off x="4643120" y="3093352"/>
            <a:ext cx="487680" cy="411847"/>
          </a:xfrm>
          <a:custGeom>
            <a:avLst/>
            <a:gdLst>
              <a:gd name="connsiteX0" fmla="*/ 487680 w 487680"/>
              <a:gd name="connsiteY0" fmla="*/ 0 h 406400"/>
              <a:gd name="connsiteX1" fmla="*/ 0 w 487680"/>
              <a:gd name="connsiteY1" fmla="*/ 406400 h 406400"/>
              <a:gd name="connsiteX0" fmla="*/ 487680 w 487680"/>
              <a:gd name="connsiteY0" fmla="*/ 3099 h 409499"/>
              <a:gd name="connsiteX1" fmla="*/ 0 w 487680"/>
              <a:gd name="connsiteY1" fmla="*/ 409499 h 409499"/>
              <a:gd name="connsiteX0" fmla="*/ 487680 w 487680"/>
              <a:gd name="connsiteY0" fmla="*/ 5447 h 411847"/>
              <a:gd name="connsiteX1" fmla="*/ 0 w 487680"/>
              <a:gd name="connsiteY1" fmla="*/ 411847 h 411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80" h="411847">
                <a:moveTo>
                  <a:pt x="487680" y="5447"/>
                </a:moveTo>
                <a:cubicBezTo>
                  <a:pt x="101600" y="-31806"/>
                  <a:pt x="30480" y="123980"/>
                  <a:pt x="0" y="411847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0663DB-E815-8C4F-770B-83683EF6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ATD3.5-S3 RS485 shield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FA4AE-422F-9EFB-C6D5-30DD97B7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8678F5-FD07-5EA3-E459-EE2E7E246E24}"/>
              </a:ext>
            </a:extLst>
          </p:cNvPr>
          <p:cNvGrpSpPr/>
          <p:nvPr/>
        </p:nvGrpSpPr>
        <p:grpSpPr>
          <a:xfrm>
            <a:off x="1650792" y="1600713"/>
            <a:ext cx="4632321" cy="4755637"/>
            <a:chOff x="520080" y="1762359"/>
            <a:chExt cx="4632321" cy="47556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B69F5D-761B-2059-A6AD-2BACB025FF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83" t="7599" r="27291" b="7315"/>
            <a:stretch/>
          </p:blipFill>
          <p:spPr bwMode="auto">
            <a:xfrm>
              <a:off x="2016969" y="1762359"/>
              <a:ext cx="2660505" cy="395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BD3097-A4C8-04FF-AC82-A03185A05D42}"/>
                </a:ext>
              </a:extLst>
            </p:cNvPr>
            <p:cNvCxnSpPr/>
            <p:nvPr/>
          </p:nvCxnSpPr>
          <p:spPr>
            <a:xfrm flipH="1">
              <a:off x="1795195" y="5004620"/>
              <a:ext cx="373115" cy="715018"/>
            </a:xfrm>
            <a:prstGeom prst="line">
              <a:avLst/>
            </a:prstGeom>
            <a:ln w="381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B96BAD-53CB-F565-22AA-B1C7CD2BA25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201" y="5004620"/>
              <a:ext cx="329381" cy="715018"/>
            </a:xfrm>
            <a:prstGeom prst="line">
              <a:avLst/>
            </a:prstGeom>
            <a:ln w="381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2C9980-62D0-B8D5-32F1-024B862D3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9654" y="3438555"/>
              <a:ext cx="416810" cy="2737"/>
            </a:xfrm>
            <a:prstGeom prst="line">
              <a:avLst/>
            </a:prstGeom>
            <a:ln w="381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6C2E31-53CD-2E24-0436-E786217A0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9654" y="3935084"/>
              <a:ext cx="972333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34EA7D-EF58-3486-070A-37E74EFCC78E}"/>
                </a:ext>
              </a:extLst>
            </p:cNvPr>
            <p:cNvSpPr txBox="1"/>
            <p:nvPr/>
          </p:nvSpPr>
          <p:spPr>
            <a:xfrm>
              <a:off x="544029" y="3201717"/>
              <a:ext cx="1386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2400" dirty="0"/>
                <a:t>ไฟ </a:t>
              </a:r>
              <a:r>
                <a:rPr lang="en-US" sz="2400" dirty="0"/>
                <a:t>Power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7C8E6B-4D7E-3A86-FCD3-27D3074D7924}"/>
                </a:ext>
              </a:extLst>
            </p:cNvPr>
            <p:cNvSpPr txBox="1"/>
            <p:nvPr/>
          </p:nvSpPr>
          <p:spPr>
            <a:xfrm>
              <a:off x="520080" y="3704251"/>
              <a:ext cx="1386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2400" dirty="0"/>
                <a:t>จุดจั้มเลือกใช้</a:t>
              </a:r>
              <a:r>
                <a:rPr lang="en-US" sz="2400" dirty="0"/>
                <a:t>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54FD89-2727-1464-8DC4-47A0948FFEE4}"/>
                </a:ext>
              </a:extLst>
            </p:cNvPr>
            <p:cNvSpPr txBox="1"/>
            <p:nvPr/>
          </p:nvSpPr>
          <p:spPr>
            <a:xfrm>
              <a:off x="1146285" y="5676375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/>
                <a:t>ไฟสถานะส่งข้อมูล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47965B-2C46-621A-85AA-5CB0E4B878B1}"/>
                </a:ext>
              </a:extLst>
            </p:cNvPr>
            <p:cNvSpPr txBox="1"/>
            <p:nvPr/>
          </p:nvSpPr>
          <p:spPr>
            <a:xfrm>
              <a:off x="3933201" y="5686999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/>
                <a:t>ไฟสถานะรับข้อมูล</a:t>
              </a:r>
              <a:endParaRPr lang="en-US" sz="24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7FA400-65A7-9E55-57AF-697BCEAF84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9654" y="2871331"/>
              <a:ext cx="83362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ECDED5-9BC0-DEF8-23B1-190B00DCB9EF}"/>
                </a:ext>
              </a:extLst>
            </p:cNvPr>
            <p:cNvSpPr txBox="1"/>
            <p:nvPr/>
          </p:nvSpPr>
          <p:spPr>
            <a:xfrm>
              <a:off x="539744" y="2637553"/>
              <a:ext cx="1386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SP3485</a:t>
              </a:r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D4DD4892-BCDC-A087-9375-723E20B63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9" t="7314" r="28392" b="4819"/>
          <a:stretch/>
        </p:blipFill>
        <p:spPr bwMode="auto">
          <a:xfrm>
            <a:off x="6471854" y="1739049"/>
            <a:ext cx="2660505" cy="377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5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การเชื่อมต่ออุปกรณ์ </a:t>
            </a:r>
            <a:r>
              <a:rPr lang="en-US" dirty="0"/>
              <a:t>RS485 / Modbus RTU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815F155-4320-B53C-A0B6-112B6E52E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 t="7112" r="26741" b="7315"/>
          <a:stretch/>
        </p:blipFill>
        <p:spPr bwMode="auto">
          <a:xfrm>
            <a:off x="865909" y="1182255"/>
            <a:ext cx="2535096" cy="46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046997A-5DD0-F968-F9E2-3950892BE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40" y="1598815"/>
            <a:ext cx="6214745" cy="46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EB9F74-6D14-1AC6-D1C9-32A0AA41CBD9}"/>
              </a:ext>
            </a:extLst>
          </p:cNvPr>
          <p:cNvSpPr/>
          <p:nvPr/>
        </p:nvSpPr>
        <p:spPr>
          <a:xfrm>
            <a:off x="1960880" y="3952240"/>
            <a:ext cx="4236720" cy="2225040"/>
          </a:xfrm>
          <a:custGeom>
            <a:avLst/>
            <a:gdLst>
              <a:gd name="connsiteX0" fmla="*/ 4236720 w 4236720"/>
              <a:gd name="connsiteY0" fmla="*/ 0 h 2225040"/>
              <a:gd name="connsiteX1" fmla="*/ 3708400 w 4236720"/>
              <a:gd name="connsiteY1" fmla="*/ 528320 h 2225040"/>
              <a:gd name="connsiteX2" fmla="*/ 3708400 w 4236720"/>
              <a:gd name="connsiteY2" fmla="*/ 2225040 h 2225040"/>
              <a:gd name="connsiteX3" fmla="*/ 0 w 4236720"/>
              <a:gd name="connsiteY3" fmla="*/ 2225040 h 2225040"/>
              <a:gd name="connsiteX4" fmla="*/ 0 w 4236720"/>
              <a:gd name="connsiteY4" fmla="*/ 185928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6720" h="2225040">
                <a:moveTo>
                  <a:pt x="4236720" y="0"/>
                </a:moveTo>
                <a:lnTo>
                  <a:pt x="3708400" y="528320"/>
                </a:lnTo>
                <a:lnTo>
                  <a:pt x="3708400" y="2225040"/>
                </a:lnTo>
                <a:lnTo>
                  <a:pt x="0" y="2225040"/>
                </a:lnTo>
                <a:lnTo>
                  <a:pt x="0" y="185928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7F5161-0D7F-7606-7621-D481F741C3DF}"/>
              </a:ext>
            </a:extLst>
          </p:cNvPr>
          <p:cNvSpPr/>
          <p:nvPr/>
        </p:nvSpPr>
        <p:spPr>
          <a:xfrm>
            <a:off x="1666240" y="4226560"/>
            <a:ext cx="4886960" cy="2194560"/>
          </a:xfrm>
          <a:custGeom>
            <a:avLst/>
            <a:gdLst>
              <a:gd name="connsiteX0" fmla="*/ 4886960 w 4886960"/>
              <a:gd name="connsiteY0" fmla="*/ 0 h 2194560"/>
              <a:gd name="connsiteX1" fmla="*/ 4541520 w 4886960"/>
              <a:gd name="connsiteY1" fmla="*/ 345440 h 2194560"/>
              <a:gd name="connsiteX2" fmla="*/ 4541520 w 4886960"/>
              <a:gd name="connsiteY2" fmla="*/ 2194560 h 2194560"/>
              <a:gd name="connsiteX3" fmla="*/ 0 w 4886960"/>
              <a:gd name="connsiteY3" fmla="*/ 2194560 h 2194560"/>
              <a:gd name="connsiteX4" fmla="*/ 0 w 4886960"/>
              <a:gd name="connsiteY4" fmla="*/ 161544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960" h="2194560">
                <a:moveTo>
                  <a:pt x="4886960" y="0"/>
                </a:moveTo>
                <a:lnTo>
                  <a:pt x="4541520" y="345440"/>
                </a:lnTo>
                <a:lnTo>
                  <a:pt x="4541520" y="2194560"/>
                </a:lnTo>
                <a:lnTo>
                  <a:pt x="0" y="2194560"/>
                </a:lnTo>
                <a:lnTo>
                  <a:pt x="0" y="1615440"/>
                </a:ln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02C9A5-B51F-F3EB-0F45-AC5231DDFBD1}"/>
              </a:ext>
            </a:extLst>
          </p:cNvPr>
          <p:cNvSpPr/>
          <p:nvPr/>
        </p:nvSpPr>
        <p:spPr>
          <a:xfrm>
            <a:off x="5432714" y="5191759"/>
            <a:ext cx="454606" cy="4076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AEE798-A2FD-DBE7-A89C-8DB0834A6586}"/>
              </a:ext>
            </a:extLst>
          </p:cNvPr>
          <p:cNvSpPr/>
          <p:nvPr/>
        </p:nvSpPr>
        <p:spPr>
          <a:xfrm>
            <a:off x="5970297" y="5191760"/>
            <a:ext cx="454606" cy="4076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968BDB-516B-E292-7BE6-B07F863F5FDF}"/>
              </a:ext>
            </a:extLst>
          </p:cNvPr>
          <p:cNvSpPr/>
          <p:nvPr/>
        </p:nvSpPr>
        <p:spPr>
          <a:xfrm>
            <a:off x="2489200" y="4988560"/>
            <a:ext cx="1366520" cy="934720"/>
          </a:xfrm>
          <a:custGeom>
            <a:avLst/>
            <a:gdLst>
              <a:gd name="connsiteX0" fmla="*/ 0 w 1366520"/>
              <a:gd name="connsiteY0" fmla="*/ 843280 h 934720"/>
              <a:gd name="connsiteX1" fmla="*/ 0 w 1366520"/>
              <a:gd name="connsiteY1" fmla="*/ 934720 h 934720"/>
              <a:gd name="connsiteX2" fmla="*/ 1366520 w 1366520"/>
              <a:gd name="connsiteY2" fmla="*/ 934720 h 934720"/>
              <a:gd name="connsiteX3" fmla="*/ 1366520 w 1366520"/>
              <a:gd name="connsiteY3" fmla="*/ 0 h 93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520" h="934720">
                <a:moveTo>
                  <a:pt x="0" y="843280"/>
                </a:moveTo>
                <a:lnTo>
                  <a:pt x="0" y="934720"/>
                </a:lnTo>
                <a:lnTo>
                  <a:pt x="1366520" y="934720"/>
                </a:lnTo>
                <a:lnTo>
                  <a:pt x="1366520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24AF23-5AAE-22BE-0CD9-D00B6AAAB0DD}"/>
              </a:ext>
            </a:extLst>
          </p:cNvPr>
          <p:cNvSpPr/>
          <p:nvPr/>
        </p:nvSpPr>
        <p:spPr>
          <a:xfrm>
            <a:off x="2225040" y="4978400"/>
            <a:ext cx="2042160" cy="1066800"/>
          </a:xfrm>
          <a:custGeom>
            <a:avLst/>
            <a:gdLst>
              <a:gd name="connsiteX0" fmla="*/ 0 w 2042160"/>
              <a:gd name="connsiteY0" fmla="*/ 848360 h 1066800"/>
              <a:gd name="connsiteX1" fmla="*/ 0 w 2042160"/>
              <a:gd name="connsiteY1" fmla="*/ 1066800 h 1066800"/>
              <a:gd name="connsiteX2" fmla="*/ 2042160 w 2042160"/>
              <a:gd name="connsiteY2" fmla="*/ 1066800 h 1066800"/>
              <a:gd name="connsiteX3" fmla="*/ 2042160 w 204216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2160" h="1066800">
                <a:moveTo>
                  <a:pt x="0" y="848360"/>
                </a:moveTo>
                <a:lnTo>
                  <a:pt x="0" y="1066800"/>
                </a:lnTo>
                <a:lnTo>
                  <a:pt x="2042160" y="1066800"/>
                </a:lnTo>
                <a:lnTo>
                  <a:pt x="2042160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6016A3-CEA5-9148-F8F6-1E173186BA0E}"/>
              </a:ext>
            </a:extLst>
          </p:cNvPr>
          <p:cNvSpPr/>
          <p:nvPr/>
        </p:nvSpPr>
        <p:spPr>
          <a:xfrm>
            <a:off x="3540760" y="4226560"/>
            <a:ext cx="990600" cy="797560"/>
          </a:xfrm>
          <a:prstGeom prst="roundRect">
            <a:avLst>
              <a:gd name="adj" fmla="val 25584"/>
            </a:avLst>
          </a:prstGeom>
          <a:solidFill>
            <a:srgbClr val="FF00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5-30V DC</a:t>
            </a:r>
          </a:p>
        </p:txBody>
      </p:sp>
    </p:spTree>
    <p:extLst>
      <p:ext uri="{BB962C8B-B14F-4D97-AF65-F5344CB8AC3E}">
        <p14:creationId xmlns:p14="http://schemas.microsoft.com/office/powerpoint/2010/main" val="113520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052B-CF35-5C95-575D-3FEE138F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การเขียนโปรแกรมเชื่อมต่อเซ็นเซอร์ </a:t>
            </a:r>
            <a:r>
              <a:rPr lang="en-US" dirty="0"/>
              <a:t>RS485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38F20-6145-9CBF-3D1C-E150BF9F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4E5CD-066F-FE7F-9A14-A8F69D03B33B}"/>
              </a:ext>
            </a:extLst>
          </p:cNvPr>
          <p:cNvSpPr txBox="1"/>
          <p:nvPr/>
        </p:nvSpPr>
        <p:spPr>
          <a:xfrm>
            <a:off x="849085" y="1738726"/>
            <a:ext cx="961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ตรวจสอบเอกสารของเซ็นเซอร์</a:t>
            </a:r>
            <a:endParaRPr lang="en-US" sz="3200" dirty="0">
              <a:solidFill>
                <a:srgbClr val="2ECC71"/>
              </a:solidFill>
            </a:endParaRPr>
          </a:p>
          <a:p>
            <a:pPr lvl="2">
              <a:spcAft>
                <a:spcPts val="1200"/>
              </a:spcAft>
            </a:pPr>
            <a:r>
              <a:rPr lang="th-TH" sz="2800" dirty="0"/>
              <a:t>ดูตำแหน่งรีจีสเตอร์ และ </a:t>
            </a:r>
            <a:r>
              <a:rPr lang="en-US" sz="2800" dirty="0"/>
              <a:t>Function Code 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ติดตั้งไลบรารี่ </a:t>
            </a:r>
            <a:r>
              <a:rPr lang="en-US" sz="3200" dirty="0" err="1">
                <a:solidFill>
                  <a:srgbClr val="2ECC71"/>
                </a:solidFill>
              </a:rPr>
              <a:t>ModbusMaster</a:t>
            </a:r>
            <a:r>
              <a:rPr lang="th-TH" sz="3200" dirty="0">
                <a:solidFill>
                  <a:srgbClr val="2ECC71"/>
                </a:solidFill>
              </a:rPr>
              <a:t> และแล้วเขียนโค้ดใน </a:t>
            </a:r>
            <a:r>
              <a:rPr lang="en-US" sz="3200" dirty="0">
                <a:solidFill>
                  <a:srgbClr val="2ECC71"/>
                </a:solidFill>
              </a:rPr>
              <a:t>VS Code</a:t>
            </a:r>
            <a:endParaRPr lang="th-TH" sz="3200" dirty="0">
              <a:solidFill>
                <a:srgbClr val="2ECC71"/>
              </a:solidFill>
            </a:endParaRPr>
          </a:p>
          <a:p>
            <a:pPr lvl="2"/>
            <a:r>
              <a:rPr lang="en-US" sz="2800" dirty="0"/>
              <a:t>https://github.com/4-20ma/ModbusMaster</a:t>
            </a:r>
            <a:endParaRPr lang="th-TH" sz="28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0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6644</TotalTime>
  <Words>103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supermarket</vt:lpstr>
      <vt:lpstr>Office Theme</vt:lpstr>
      <vt:lpstr>การเชื่อมต่อกับ Modbus RTU</vt:lpstr>
      <vt:lpstr>ATD3.5-S3 RS485 shield</vt:lpstr>
      <vt:lpstr>การเชื่อมต่ออุปกรณ์ RS485 / Modbus RTU</vt:lpstr>
      <vt:lpstr>การเขียนโปรแกรมเชื่อมต่อเซ็นเซอร์ RS485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18 การเชื่อมต่อกับ SENSES สั่งงานรีเลย์ 4 ช่อง</dc:title>
  <dc:creator>Sonthaya Nongnuch</dc:creator>
  <cp:lastModifiedBy>Sonthaya Nongnuch</cp:lastModifiedBy>
  <cp:revision>161</cp:revision>
  <dcterms:created xsi:type="dcterms:W3CDTF">2023-12-06T19:07:44Z</dcterms:created>
  <dcterms:modified xsi:type="dcterms:W3CDTF">2024-02-14T20:33:34Z</dcterms:modified>
</cp:coreProperties>
</file>