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9" r:id="rId1"/>
  </p:sldMasterIdLst>
  <p:notesMasterIdLst>
    <p:notesMasterId r:id="rId9"/>
  </p:notesMasterIdLst>
  <p:handoutMasterIdLst>
    <p:handoutMasterId r:id="rId10"/>
  </p:handoutMasterIdLst>
  <p:sldIdLst>
    <p:sldId id="256" r:id="rId2"/>
    <p:sldId id="272" r:id="rId3"/>
    <p:sldId id="275" r:id="rId4"/>
    <p:sldId id="276" r:id="rId5"/>
    <p:sldId id="277" r:id="rId6"/>
    <p:sldId id="274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CC71"/>
    <a:srgbClr val="3498DB"/>
    <a:srgbClr val="FF00F6"/>
    <a:srgbClr val="F1C40F"/>
    <a:srgbClr val="AC00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212FE9-E08C-789E-C682-52C27FF1A0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704AE-DE20-6237-FE38-3780795A56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17036-57F0-4033-878B-2A84741E291F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12100-3A00-B3B7-79E4-6C88E0A480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BFA2D7-A351-1075-F0AC-FC5E617F17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50447-A75B-4BF3-841E-F69293135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93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50401-2409-4A51-A751-C814B6470FB6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E1EAF-3629-45E0-8C7F-C3A565EC5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99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9085-C9BC-F555-C9F7-69E6E4481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AAAD0-853B-ECB9-2632-4F795AE58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7A44D-EAE0-F4CD-4514-647D8994D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D41E-8961-455E-BE3D-52DCFD182BCA}" type="datetime1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B6714-F2E1-2667-C221-55553C2C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0331D-6617-F90D-D5F5-1113F744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6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B57E-4490-9568-2968-47610DEE5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34CE2-66D0-1441-EA25-4C8B1D669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599B0-81F6-8CC4-0973-639243073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D7CF-C4A7-47BC-8CA0-A2423BD6B414}" type="datetime1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06B5C-77FA-A92A-491E-C47B60CC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6737E-2C0F-CC7C-0A06-E319D1D5B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0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28015D-A39A-0E68-18BB-B8E4DE2B9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15264-E204-4C1A-2803-A35C8AE3D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7D497-7602-3B3A-FACC-984F7E0B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B7ED-9AA1-4792-8B84-4E6B933EF180}" type="datetime1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EDA14-1035-A1FD-2062-B398C3B0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D9EAF-15D2-4036-A152-C80263DE8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0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63ED2-FAA6-220D-0F82-EA4BBE4F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929D8-F440-5F6A-292C-CDEA103E1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4053D-C89E-E776-BA75-5D1CB9C8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2F41-2D04-40FF-B725-8597E0E2AF28}" type="datetime1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74581-E965-83D2-2EC9-C538FD85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DB0E4-4185-AA74-4239-63018C92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9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BC838-8650-1DF7-25C1-8092E799C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5F1CD-1ECD-511C-CA74-D798D4B79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1BB07-B2F2-80E3-D1B6-018ACC8CF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906A-C844-4743-B9CD-73C2EEC07552}" type="datetime1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85F6B-C4BF-4C8A-7703-C48F6AC2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97102-1C5E-F89E-29A1-43F7065FF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3B5FA-0E46-040F-2277-13781581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FBD15-F12D-C14B-742A-CAAEFB1BF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C1606-9E14-861E-28B4-FE320EC74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7EFFA-010F-C6F3-DB21-1B20A1937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04E3-7771-46FC-A485-5D5B60EDE7C4}" type="datetime1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7A78E-0082-5347-5672-6C579F8AF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3FF3F-ED5D-D12D-DD4C-788A6B8B2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6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E51B4-B1D9-6BF5-9F69-D9561521F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D6C77-445E-24F9-08E8-57D5F6B1E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BC510-4E03-7734-D082-F8B33417C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CB6EA3-E128-4076-EA5B-6BAEBF921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CA46A9-319D-B66B-275B-ABBF66B18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971FC0-884F-A3CC-D4BB-2C2F70D7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B7EB-A95B-4C9B-B5CA-832534FE81AF}" type="datetime1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5E603-637E-DD54-8612-C5E2EE9E1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77E6F-FE7A-B638-E80D-93CE2A874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1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BE2BBE26-E770-B849-AC57-180D4F8E1B47}"/>
              </a:ext>
            </a:extLst>
          </p:cNvPr>
          <p:cNvSpPr/>
          <p:nvPr userDrawn="1"/>
        </p:nvSpPr>
        <p:spPr>
          <a:xfrm rot="5400000">
            <a:off x="3708617" y="-3520859"/>
            <a:ext cx="840943" cy="827722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6A07A-7891-EF80-BBAD-E4EF29D6B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27" y="136525"/>
            <a:ext cx="11141364" cy="10457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64968-8B6F-4A42-2B29-72426134C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307F-0EB1-4E56-82DB-1BD3F33DAE22}" type="datetime1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B994D-C797-C88E-D7B3-8711098F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98117-34BD-B190-4375-0C1B074A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9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400DA8-BE70-51DC-801D-7F3D135D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5347-3E15-4228-ACD1-FA410F03C88A}" type="datetime1">
              <a:rPr lang="en-US" smtClean="0"/>
              <a:t>1/29/2024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76AE2-AE83-628D-6A7C-2BFA7C756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686D6-32FD-5DBA-C796-373B7090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973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9BE93-BAEF-5E5E-5EB0-B662E1781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E39A0-A206-2DF7-364A-1CDC33A42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08038-5DAC-A788-7FBD-A1BF72A00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F37E9-746F-B78E-1671-991A1E9C3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4112-A496-4654-828C-C3F1F14531A1}" type="datetime1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67DC6-FD50-AA1B-8306-AD5AD643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6540E-EF6A-E970-D2AD-710EF50DD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1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C67D3-8A16-CEC2-29A1-53B9F400D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E053E5-83AA-E7ED-045E-31E9CC089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9DF34-B2F0-8E9D-3C51-DAC9CA186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398A2-1227-029F-7AB9-465E813E8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06F9-3F6B-430D-AD7B-9113A06E2545}" type="datetime1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525A6-038A-CAFC-3C05-4BBBADBE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994DE-B83C-4F95-9EFF-B0759C658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2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069B683-F4CE-E2C6-CC75-D4FD169832BA}"/>
              </a:ext>
            </a:extLst>
          </p:cNvPr>
          <p:cNvSpPr/>
          <p:nvPr userDrawn="1"/>
        </p:nvSpPr>
        <p:spPr>
          <a:xfrm rot="8100000">
            <a:off x="11250661" y="6277768"/>
            <a:ext cx="1390650" cy="678163"/>
          </a:xfrm>
          <a:prstGeom prst="triangle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5B3DC4A-568C-19CF-5A93-5D70FE3235E0}"/>
              </a:ext>
            </a:extLst>
          </p:cNvPr>
          <p:cNvSpPr/>
          <p:nvPr userDrawn="1"/>
        </p:nvSpPr>
        <p:spPr>
          <a:xfrm>
            <a:off x="10945996" y="6244155"/>
            <a:ext cx="537110" cy="537110"/>
          </a:xfrm>
          <a:prstGeom prst="ellipse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5A6B00-1755-83FF-C98B-A62ED31E602B}"/>
              </a:ext>
            </a:extLst>
          </p:cNvPr>
          <p:cNvSpPr/>
          <p:nvPr userDrawn="1"/>
        </p:nvSpPr>
        <p:spPr>
          <a:xfrm>
            <a:off x="-9236" y="-101599"/>
            <a:ext cx="12201235" cy="2189017"/>
          </a:xfrm>
          <a:custGeom>
            <a:avLst/>
            <a:gdLst>
              <a:gd name="connsiteX0" fmla="*/ 415636 w 12533745"/>
              <a:gd name="connsiteY0" fmla="*/ 2244436 h 2650836"/>
              <a:gd name="connsiteX1" fmla="*/ 4701309 w 12533745"/>
              <a:gd name="connsiteY1" fmla="*/ 692727 h 2650836"/>
              <a:gd name="connsiteX2" fmla="*/ 9827490 w 12533745"/>
              <a:gd name="connsiteY2" fmla="*/ 277091 h 2650836"/>
              <a:gd name="connsiteX3" fmla="*/ 12459854 w 12533745"/>
              <a:gd name="connsiteY3" fmla="*/ 1209963 h 2650836"/>
              <a:gd name="connsiteX4" fmla="*/ 12533745 w 12533745"/>
              <a:gd name="connsiteY4" fmla="*/ 0 h 2650836"/>
              <a:gd name="connsiteX5" fmla="*/ 0 w 12533745"/>
              <a:gd name="connsiteY5" fmla="*/ 64654 h 2650836"/>
              <a:gd name="connsiteX6" fmla="*/ 129309 w 12533745"/>
              <a:gd name="connsiteY6" fmla="*/ 2650836 h 2650836"/>
              <a:gd name="connsiteX7" fmla="*/ 415636 w 12533745"/>
              <a:gd name="connsiteY7" fmla="*/ 2244436 h 2650836"/>
              <a:gd name="connsiteX0" fmla="*/ 415636 w 12533745"/>
              <a:gd name="connsiteY0" fmla="*/ 2244436 h 2244436"/>
              <a:gd name="connsiteX1" fmla="*/ 4701309 w 12533745"/>
              <a:gd name="connsiteY1" fmla="*/ 692727 h 2244436"/>
              <a:gd name="connsiteX2" fmla="*/ 9827490 w 12533745"/>
              <a:gd name="connsiteY2" fmla="*/ 277091 h 2244436"/>
              <a:gd name="connsiteX3" fmla="*/ 12459854 w 12533745"/>
              <a:gd name="connsiteY3" fmla="*/ 1209963 h 2244436"/>
              <a:gd name="connsiteX4" fmla="*/ 12533745 w 12533745"/>
              <a:gd name="connsiteY4" fmla="*/ 0 h 2244436"/>
              <a:gd name="connsiteX5" fmla="*/ 0 w 12533745"/>
              <a:gd name="connsiteY5" fmla="*/ 64654 h 2244436"/>
              <a:gd name="connsiteX6" fmla="*/ 415636 w 12533745"/>
              <a:gd name="connsiteY6" fmla="*/ 2244436 h 2244436"/>
              <a:gd name="connsiteX0" fmla="*/ 249381 w 12533745"/>
              <a:gd name="connsiteY0" fmla="*/ 2336800 h 2336800"/>
              <a:gd name="connsiteX1" fmla="*/ 4701309 w 12533745"/>
              <a:gd name="connsiteY1" fmla="*/ 692727 h 2336800"/>
              <a:gd name="connsiteX2" fmla="*/ 9827490 w 12533745"/>
              <a:gd name="connsiteY2" fmla="*/ 277091 h 2336800"/>
              <a:gd name="connsiteX3" fmla="*/ 12459854 w 12533745"/>
              <a:gd name="connsiteY3" fmla="*/ 1209963 h 2336800"/>
              <a:gd name="connsiteX4" fmla="*/ 12533745 w 12533745"/>
              <a:gd name="connsiteY4" fmla="*/ 0 h 2336800"/>
              <a:gd name="connsiteX5" fmla="*/ 0 w 12533745"/>
              <a:gd name="connsiteY5" fmla="*/ 64654 h 2336800"/>
              <a:gd name="connsiteX6" fmla="*/ 249381 w 12533745"/>
              <a:gd name="connsiteY6" fmla="*/ 2336800 h 2336800"/>
              <a:gd name="connsiteX0" fmla="*/ 0 w 12284364"/>
              <a:gd name="connsiteY0" fmla="*/ 2336800 h 2336800"/>
              <a:gd name="connsiteX1" fmla="*/ 4451928 w 12284364"/>
              <a:gd name="connsiteY1" fmla="*/ 692727 h 2336800"/>
              <a:gd name="connsiteX2" fmla="*/ 9578109 w 12284364"/>
              <a:gd name="connsiteY2" fmla="*/ 277091 h 2336800"/>
              <a:gd name="connsiteX3" fmla="*/ 12210473 w 12284364"/>
              <a:gd name="connsiteY3" fmla="*/ 1209963 h 2336800"/>
              <a:gd name="connsiteX4" fmla="*/ 12284364 w 12284364"/>
              <a:gd name="connsiteY4" fmla="*/ 0 h 2336800"/>
              <a:gd name="connsiteX5" fmla="*/ 36947 w 12284364"/>
              <a:gd name="connsiteY5" fmla="*/ 184727 h 2336800"/>
              <a:gd name="connsiteX6" fmla="*/ 0 w 12284364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96580 w 12302835"/>
              <a:gd name="connsiteY2" fmla="*/ 277091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96580 w 12302835"/>
              <a:gd name="connsiteY2" fmla="*/ 277091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59634 w 12302835"/>
              <a:gd name="connsiteY2" fmla="*/ 424873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59634 w 12302835"/>
              <a:gd name="connsiteY2" fmla="*/ 424873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78107 w 12302835"/>
              <a:gd name="connsiteY2" fmla="*/ 350982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78107 w 12302835"/>
              <a:gd name="connsiteY2" fmla="*/ 350982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38545 h 2244436"/>
              <a:gd name="connsiteX6" fmla="*/ 18471 w 12302835"/>
              <a:gd name="connsiteY6" fmla="*/ 2244436 h 2244436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38545 h 2244436"/>
              <a:gd name="connsiteX6" fmla="*/ 18471 w 12302835"/>
              <a:gd name="connsiteY6" fmla="*/ 2244436 h 2244436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66254 h 2244436"/>
              <a:gd name="connsiteX6" fmla="*/ 18471 w 12302835"/>
              <a:gd name="connsiteY6" fmla="*/ 2244436 h 2244436"/>
              <a:gd name="connsiteX0" fmla="*/ 18471 w 12228944"/>
              <a:gd name="connsiteY0" fmla="*/ 2189017 h 2189017"/>
              <a:gd name="connsiteX1" fmla="*/ 4470399 w 12228944"/>
              <a:gd name="connsiteY1" fmla="*/ 637308 h 2189017"/>
              <a:gd name="connsiteX2" fmla="*/ 9578107 w 12228944"/>
              <a:gd name="connsiteY2" fmla="*/ 295563 h 2189017"/>
              <a:gd name="connsiteX3" fmla="*/ 12228944 w 12228944"/>
              <a:gd name="connsiteY3" fmla="*/ 1154544 h 2189017"/>
              <a:gd name="connsiteX4" fmla="*/ 12201235 w 12228944"/>
              <a:gd name="connsiteY4" fmla="*/ 0 h 2189017"/>
              <a:gd name="connsiteX5" fmla="*/ 0 w 12228944"/>
              <a:gd name="connsiteY5" fmla="*/ 110835 h 2189017"/>
              <a:gd name="connsiteX6" fmla="*/ 18471 w 12228944"/>
              <a:gd name="connsiteY6" fmla="*/ 2189017 h 2189017"/>
              <a:gd name="connsiteX0" fmla="*/ 18471 w 12201235"/>
              <a:gd name="connsiteY0" fmla="*/ 2189017 h 2189017"/>
              <a:gd name="connsiteX1" fmla="*/ 4470399 w 12201235"/>
              <a:gd name="connsiteY1" fmla="*/ 637308 h 2189017"/>
              <a:gd name="connsiteX2" fmla="*/ 9578107 w 12201235"/>
              <a:gd name="connsiteY2" fmla="*/ 295563 h 2189017"/>
              <a:gd name="connsiteX3" fmla="*/ 12191998 w 12201235"/>
              <a:gd name="connsiteY3" fmla="*/ 1163780 h 2189017"/>
              <a:gd name="connsiteX4" fmla="*/ 12201235 w 12201235"/>
              <a:gd name="connsiteY4" fmla="*/ 0 h 2189017"/>
              <a:gd name="connsiteX5" fmla="*/ 0 w 12201235"/>
              <a:gd name="connsiteY5" fmla="*/ 110835 h 2189017"/>
              <a:gd name="connsiteX6" fmla="*/ 18471 w 12201235"/>
              <a:gd name="connsiteY6" fmla="*/ 2189017 h 2189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235" h="2189017">
                <a:moveTo>
                  <a:pt x="18471" y="2189017"/>
                </a:moveTo>
                <a:cubicBezTo>
                  <a:pt x="1502447" y="1640993"/>
                  <a:pt x="2524605" y="1037551"/>
                  <a:pt x="4470399" y="637308"/>
                </a:cubicBezTo>
                <a:cubicBezTo>
                  <a:pt x="6066750" y="294023"/>
                  <a:pt x="8291174" y="207818"/>
                  <a:pt x="9578107" y="295563"/>
                </a:cubicBezTo>
                <a:cubicBezTo>
                  <a:pt x="10865040" y="383308"/>
                  <a:pt x="11648593" y="683489"/>
                  <a:pt x="12191998" y="1163780"/>
                </a:cubicBezTo>
                <a:lnTo>
                  <a:pt x="12201235" y="0"/>
                </a:lnTo>
                <a:lnTo>
                  <a:pt x="0" y="110835"/>
                </a:lnTo>
                <a:lnTo>
                  <a:pt x="18471" y="2189017"/>
                </a:lnTo>
                <a:close/>
              </a:path>
            </a:pathLst>
          </a:cu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5C9D0F17-5ADD-6289-C4F0-02BD244BE64F}"/>
              </a:ext>
            </a:extLst>
          </p:cNvPr>
          <p:cNvSpPr/>
          <p:nvPr userDrawn="1"/>
        </p:nvSpPr>
        <p:spPr>
          <a:xfrm>
            <a:off x="2882503" y="-17860"/>
            <a:ext cx="1397793" cy="1397793"/>
          </a:xfrm>
          <a:prstGeom prst="diamond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2BF1D1-BD6A-0BDA-C0E6-B54A90EB95ED}"/>
              </a:ext>
            </a:extLst>
          </p:cNvPr>
          <p:cNvSpPr/>
          <p:nvPr userDrawn="1"/>
        </p:nvSpPr>
        <p:spPr>
          <a:xfrm>
            <a:off x="-9237" y="-110836"/>
            <a:ext cx="12201238" cy="2466109"/>
          </a:xfrm>
          <a:custGeom>
            <a:avLst/>
            <a:gdLst>
              <a:gd name="connsiteX0" fmla="*/ 277091 w 12783128"/>
              <a:gd name="connsiteY0" fmla="*/ 1468581 h 1487054"/>
              <a:gd name="connsiteX1" fmla="*/ 1034473 w 12783128"/>
              <a:gd name="connsiteY1" fmla="*/ 581891 h 1487054"/>
              <a:gd name="connsiteX2" fmla="*/ 3205019 w 12783128"/>
              <a:gd name="connsiteY2" fmla="*/ 508000 h 1487054"/>
              <a:gd name="connsiteX3" fmla="*/ 10049164 w 12783128"/>
              <a:gd name="connsiteY3" fmla="*/ 147781 h 1487054"/>
              <a:gd name="connsiteX4" fmla="*/ 12681528 w 12783128"/>
              <a:gd name="connsiteY4" fmla="*/ 757381 h 1487054"/>
              <a:gd name="connsiteX5" fmla="*/ 12783128 w 12783128"/>
              <a:gd name="connsiteY5" fmla="*/ 9236 h 1487054"/>
              <a:gd name="connsiteX6" fmla="*/ 0 w 12783128"/>
              <a:gd name="connsiteY6" fmla="*/ 0 h 1487054"/>
              <a:gd name="connsiteX7" fmla="*/ 55419 w 12783128"/>
              <a:gd name="connsiteY7" fmla="*/ 1487054 h 1487054"/>
              <a:gd name="connsiteX8" fmla="*/ 277091 w 12783128"/>
              <a:gd name="connsiteY8" fmla="*/ 1468581 h 1487054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187710 w 12783128"/>
              <a:gd name="connsiteY2" fmla="*/ 286327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187710 w 12783128"/>
              <a:gd name="connsiteY2" fmla="*/ 286327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58618 w 12783128"/>
              <a:gd name="connsiteY0" fmla="*/ 2041236 h 2041236"/>
              <a:gd name="connsiteX1" fmla="*/ 2743200 w 12783128"/>
              <a:gd name="connsiteY1" fmla="*/ 387927 h 2041236"/>
              <a:gd name="connsiteX2" fmla="*/ 10187710 w 12783128"/>
              <a:gd name="connsiteY2" fmla="*/ 286327 h 2041236"/>
              <a:gd name="connsiteX3" fmla="*/ 12681528 w 12783128"/>
              <a:gd name="connsiteY3" fmla="*/ 757381 h 2041236"/>
              <a:gd name="connsiteX4" fmla="*/ 12783128 w 12783128"/>
              <a:gd name="connsiteY4" fmla="*/ 9236 h 2041236"/>
              <a:gd name="connsiteX5" fmla="*/ 0 w 12783128"/>
              <a:gd name="connsiteY5" fmla="*/ 0 h 2041236"/>
              <a:gd name="connsiteX6" fmla="*/ 55419 w 12783128"/>
              <a:gd name="connsiteY6" fmla="*/ 1487054 h 2041236"/>
              <a:gd name="connsiteX7" fmla="*/ 258618 w 12783128"/>
              <a:gd name="connsiteY7" fmla="*/ 2041236 h 2041236"/>
              <a:gd name="connsiteX0" fmla="*/ 258618 w 12783128"/>
              <a:gd name="connsiteY0" fmla="*/ 2041236 h 2041236"/>
              <a:gd name="connsiteX1" fmla="*/ 2743200 w 12783128"/>
              <a:gd name="connsiteY1" fmla="*/ 387927 h 2041236"/>
              <a:gd name="connsiteX2" fmla="*/ 10187710 w 12783128"/>
              <a:gd name="connsiteY2" fmla="*/ 286327 h 2041236"/>
              <a:gd name="connsiteX3" fmla="*/ 12469092 w 12783128"/>
              <a:gd name="connsiteY3" fmla="*/ 812800 h 2041236"/>
              <a:gd name="connsiteX4" fmla="*/ 12783128 w 12783128"/>
              <a:gd name="connsiteY4" fmla="*/ 9236 h 2041236"/>
              <a:gd name="connsiteX5" fmla="*/ 0 w 12783128"/>
              <a:gd name="connsiteY5" fmla="*/ 0 h 2041236"/>
              <a:gd name="connsiteX6" fmla="*/ 55419 w 12783128"/>
              <a:gd name="connsiteY6" fmla="*/ 1487054 h 2041236"/>
              <a:gd name="connsiteX7" fmla="*/ 258618 w 12783128"/>
              <a:gd name="connsiteY7" fmla="*/ 2041236 h 2041236"/>
              <a:gd name="connsiteX0" fmla="*/ 258618 w 12469092"/>
              <a:gd name="connsiteY0" fmla="*/ 2041236 h 2041236"/>
              <a:gd name="connsiteX1" fmla="*/ 2743200 w 12469092"/>
              <a:gd name="connsiteY1" fmla="*/ 387927 h 2041236"/>
              <a:gd name="connsiteX2" fmla="*/ 10187710 w 12469092"/>
              <a:gd name="connsiteY2" fmla="*/ 286327 h 2041236"/>
              <a:gd name="connsiteX3" fmla="*/ 12469092 w 12469092"/>
              <a:gd name="connsiteY3" fmla="*/ 812800 h 2041236"/>
              <a:gd name="connsiteX4" fmla="*/ 12459855 w 12469092"/>
              <a:gd name="connsiteY4" fmla="*/ 0 h 2041236"/>
              <a:gd name="connsiteX5" fmla="*/ 0 w 12469092"/>
              <a:gd name="connsiteY5" fmla="*/ 0 h 2041236"/>
              <a:gd name="connsiteX6" fmla="*/ 55419 w 12469092"/>
              <a:gd name="connsiteY6" fmla="*/ 1487054 h 2041236"/>
              <a:gd name="connsiteX7" fmla="*/ 258618 w 12469092"/>
              <a:gd name="connsiteY7" fmla="*/ 2041236 h 2041236"/>
              <a:gd name="connsiteX0" fmla="*/ 258618 w 12469092"/>
              <a:gd name="connsiteY0" fmla="*/ 2041236 h 2041236"/>
              <a:gd name="connsiteX1" fmla="*/ 2743200 w 12469092"/>
              <a:gd name="connsiteY1" fmla="*/ 387927 h 2041236"/>
              <a:gd name="connsiteX2" fmla="*/ 10187710 w 12469092"/>
              <a:gd name="connsiteY2" fmla="*/ 286327 h 2041236"/>
              <a:gd name="connsiteX3" fmla="*/ 12469092 w 12469092"/>
              <a:gd name="connsiteY3" fmla="*/ 812800 h 2041236"/>
              <a:gd name="connsiteX4" fmla="*/ 12459855 w 12469092"/>
              <a:gd name="connsiteY4" fmla="*/ 0 h 2041236"/>
              <a:gd name="connsiteX5" fmla="*/ 0 w 12469092"/>
              <a:gd name="connsiteY5" fmla="*/ 0 h 2041236"/>
              <a:gd name="connsiteX6" fmla="*/ 258618 w 12469092"/>
              <a:gd name="connsiteY6" fmla="*/ 2041236 h 2041236"/>
              <a:gd name="connsiteX0" fmla="*/ 101600 w 12312074"/>
              <a:gd name="connsiteY0" fmla="*/ 2041236 h 2041236"/>
              <a:gd name="connsiteX1" fmla="*/ 2586182 w 12312074"/>
              <a:gd name="connsiteY1" fmla="*/ 387927 h 2041236"/>
              <a:gd name="connsiteX2" fmla="*/ 10030692 w 12312074"/>
              <a:gd name="connsiteY2" fmla="*/ 286327 h 2041236"/>
              <a:gd name="connsiteX3" fmla="*/ 12312074 w 12312074"/>
              <a:gd name="connsiteY3" fmla="*/ 812800 h 2041236"/>
              <a:gd name="connsiteX4" fmla="*/ 12302837 w 12312074"/>
              <a:gd name="connsiteY4" fmla="*/ 0 h 2041236"/>
              <a:gd name="connsiteX5" fmla="*/ 0 w 12312074"/>
              <a:gd name="connsiteY5" fmla="*/ 120073 h 2041236"/>
              <a:gd name="connsiteX6" fmla="*/ 101600 w 12312074"/>
              <a:gd name="connsiteY6" fmla="*/ 2041236 h 2041236"/>
              <a:gd name="connsiteX0" fmla="*/ 0 w 12210474"/>
              <a:gd name="connsiteY0" fmla="*/ 2041236 h 2041236"/>
              <a:gd name="connsiteX1" fmla="*/ 2484582 w 12210474"/>
              <a:gd name="connsiteY1" fmla="*/ 387927 h 2041236"/>
              <a:gd name="connsiteX2" fmla="*/ 9929092 w 12210474"/>
              <a:gd name="connsiteY2" fmla="*/ 286327 h 2041236"/>
              <a:gd name="connsiteX3" fmla="*/ 12210474 w 12210474"/>
              <a:gd name="connsiteY3" fmla="*/ 812800 h 2041236"/>
              <a:gd name="connsiteX4" fmla="*/ 12201237 w 12210474"/>
              <a:gd name="connsiteY4" fmla="*/ 0 h 2041236"/>
              <a:gd name="connsiteX5" fmla="*/ 64654 w 12210474"/>
              <a:gd name="connsiteY5" fmla="*/ 175491 h 2041236"/>
              <a:gd name="connsiteX6" fmla="*/ 0 w 12210474"/>
              <a:gd name="connsiteY6" fmla="*/ 2041236 h 2041236"/>
              <a:gd name="connsiteX0" fmla="*/ 0 w 12210474"/>
              <a:gd name="connsiteY0" fmla="*/ 2041236 h 2041236"/>
              <a:gd name="connsiteX1" fmla="*/ 2484582 w 12210474"/>
              <a:gd name="connsiteY1" fmla="*/ 387927 h 2041236"/>
              <a:gd name="connsiteX2" fmla="*/ 9929092 w 12210474"/>
              <a:gd name="connsiteY2" fmla="*/ 286327 h 2041236"/>
              <a:gd name="connsiteX3" fmla="*/ 12210474 w 12210474"/>
              <a:gd name="connsiteY3" fmla="*/ 812800 h 2041236"/>
              <a:gd name="connsiteX4" fmla="*/ 12201237 w 12210474"/>
              <a:gd name="connsiteY4" fmla="*/ 0 h 2041236"/>
              <a:gd name="connsiteX5" fmla="*/ 0 w 12210474"/>
              <a:gd name="connsiteY5" fmla="*/ 110836 h 2041236"/>
              <a:gd name="connsiteX6" fmla="*/ 0 w 12210474"/>
              <a:gd name="connsiteY6" fmla="*/ 2041236 h 2041236"/>
              <a:gd name="connsiteX0" fmla="*/ 0 w 12210474"/>
              <a:gd name="connsiteY0" fmla="*/ 2466109 h 2466109"/>
              <a:gd name="connsiteX1" fmla="*/ 2484582 w 12210474"/>
              <a:gd name="connsiteY1" fmla="*/ 387927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484582 w 12210474"/>
              <a:gd name="connsiteY1" fmla="*/ 387927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558473 w 12210474"/>
              <a:gd name="connsiteY1" fmla="*/ 748145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558473 w 12210474"/>
              <a:gd name="connsiteY1" fmla="*/ 748145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3158837 w 12210474"/>
              <a:gd name="connsiteY1" fmla="*/ 683491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3158837 w 12210474"/>
              <a:gd name="connsiteY1" fmla="*/ 683491 h 2466109"/>
              <a:gd name="connsiteX2" fmla="*/ 9864438 w 12210474"/>
              <a:gd name="connsiteY2" fmla="*/ 406400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01237"/>
              <a:gd name="connsiteY0" fmla="*/ 2466109 h 2466109"/>
              <a:gd name="connsiteX1" fmla="*/ 3158837 w 12201237"/>
              <a:gd name="connsiteY1" fmla="*/ 683491 h 2466109"/>
              <a:gd name="connsiteX2" fmla="*/ 9864438 w 12201237"/>
              <a:gd name="connsiteY2" fmla="*/ 406400 h 2466109"/>
              <a:gd name="connsiteX3" fmla="*/ 12182765 w 12201237"/>
              <a:gd name="connsiteY3" fmla="*/ 1099127 h 2466109"/>
              <a:gd name="connsiteX4" fmla="*/ 12201237 w 12201237"/>
              <a:gd name="connsiteY4" fmla="*/ 0 h 2466109"/>
              <a:gd name="connsiteX5" fmla="*/ 0 w 12201237"/>
              <a:gd name="connsiteY5" fmla="*/ 110836 h 2466109"/>
              <a:gd name="connsiteX6" fmla="*/ 0 w 12201237"/>
              <a:gd name="connsiteY6" fmla="*/ 2466109 h 2466109"/>
              <a:gd name="connsiteX0" fmla="*/ 0 w 12201237"/>
              <a:gd name="connsiteY0" fmla="*/ 2466109 h 2466109"/>
              <a:gd name="connsiteX1" fmla="*/ 3158837 w 12201237"/>
              <a:gd name="connsiteY1" fmla="*/ 683491 h 2466109"/>
              <a:gd name="connsiteX2" fmla="*/ 9864438 w 12201237"/>
              <a:gd name="connsiteY2" fmla="*/ 406400 h 2466109"/>
              <a:gd name="connsiteX3" fmla="*/ 12182765 w 12201237"/>
              <a:gd name="connsiteY3" fmla="*/ 1099127 h 2466109"/>
              <a:gd name="connsiteX4" fmla="*/ 12201237 w 12201237"/>
              <a:gd name="connsiteY4" fmla="*/ 0 h 2466109"/>
              <a:gd name="connsiteX5" fmla="*/ 0 w 12201237"/>
              <a:gd name="connsiteY5" fmla="*/ 110836 h 2466109"/>
              <a:gd name="connsiteX6" fmla="*/ 0 w 12201237"/>
              <a:gd name="connsiteY6" fmla="*/ 2466109 h 2466109"/>
              <a:gd name="connsiteX0" fmla="*/ 0 w 12201238"/>
              <a:gd name="connsiteY0" fmla="*/ 2466109 h 2466109"/>
              <a:gd name="connsiteX1" fmla="*/ 3158837 w 12201238"/>
              <a:gd name="connsiteY1" fmla="*/ 683491 h 2466109"/>
              <a:gd name="connsiteX2" fmla="*/ 9864438 w 12201238"/>
              <a:gd name="connsiteY2" fmla="*/ 406400 h 2466109"/>
              <a:gd name="connsiteX3" fmla="*/ 12201238 w 12201238"/>
              <a:gd name="connsiteY3" fmla="*/ 1099127 h 2466109"/>
              <a:gd name="connsiteX4" fmla="*/ 12201237 w 12201238"/>
              <a:gd name="connsiteY4" fmla="*/ 0 h 2466109"/>
              <a:gd name="connsiteX5" fmla="*/ 0 w 12201238"/>
              <a:gd name="connsiteY5" fmla="*/ 110836 h 2466109"/>
              <a:gd name="connsiteX6" fmla="*/ 0 w 12201238"/>
              <a:gd name="connsiteY6" fmla="*/ 2466109 h 246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238" h="2466109">
                <a:moveTo>
                  <a:pt x="0" y="2466109"/>
                </a:moveTo>
                <a:cubicBezTo>
                  <a:pt x="153940" y="2176703"/>
                  <a:pt x="1514764" y="1026776"/>
                  <a:pt x="3158837" y="683491"/>
                </a:cubicBezTo>
                <a:cubicBezTo>
                  <a:pt x="4802910" y="340206"/>
                  <a:pt x="8357371" y="337127"/>
                  <a:pt x="9864438" y="406400"/>
                </a:cubicBezTo>
                <a:cubicBezTo>
                  <a:pt x="11371505" y="475673"/>
                  <a:pt x="11582401" y="609600"/>
                  <a:pt x="12201238" y="1099127"/>
                </a:cubicBezTo>
                <a:cubicBezTo>
                  <a:pt x="12201238" y="732751"/>
                  <a:pt x="12201237" y="366376"/>
                  <a:pt x="12201237" y="0"/>
                </a:cubicBezTo>
                <a:lnTo>
                  <a:pt x="0" y="110836"/>
                </a:lnTo>
                <a:lnTo>
                  <a:pt x="0" y="2466109"/>
                </a:lnTo>
                <a:close/>
              </a:path>
            </a:pathLst>
          </a:cu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F6F922-54E5-C9D9-E75B-9FB7C023D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A5C8F-164D-7E1D-EF92-07DBF719A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43CF-10DD-AF75-33A6-A8144BB11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BCB8D-29B8-4E35-9093-2F363A120E10}" type="datetime1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8D02E-7365-E015-EAB9-8DEDBB29C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E6988-4767-75E2-85F5-D1C04F94B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5996" y="6356350"/>
            <a:ext cx="5371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93FD5F73-0A7F-43DF-92DF-1CB70364DB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D5EDC247-EAEC-64B0-B97C-1B68C8CA4416}"/>
              </a:ext>
            </a:extLst>
          </p:cNvPr>
          <p:cNvSpPr/>
          <p:nvPr userDrawn="1"/>
        </p:nvSpPr>
        <p:spPr>
          <a:xfrm rot="10800000">
            <a:off x="8610599" y="-82262"/>
            <a:ext cx="2910607" cy="872836"/>
          </a:xfrm>
          <a:prstGeom prst="round2SameRect">
            <a:avLst>
              <a:gd name="adj1" fmla="val 25379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79400" sx="102000" sy="102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53209A-5331-ACB0-B99A-5450181EFD9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640" y="48160"/>
            <a:ext cx="2604306" cy="6691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632AF3-F645-2F85-4340-AFBD131029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" t="3607" r="15402" b="4065"/>
          <a:stretch/>
        </p:blipFill>
        <p:spPr>
          <a:xfrm>
            <a:off x="8139824" y="1870075"/>
            <a:ext cx="4052175" cy="343925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316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7B0E16F-8547-A9AF-0FC2-04516DBF3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276" y="2955370"/>
            <a:ext cx="4268623" cy="2669072"/>
          </a:xfrm>
          <a:prstGeom prst="rect">
            <a:avLst/>
          </a:prstGeom>
          <a:effectLst>
            <a:outerShdw blurRad="215900" dist="101600" dir="2700000" sx="101000" sy="101000" algn="tl" rotWithShape="0">
              <a:prstClr val="black">
                <a:alpha val="9000"/>
              </a:prstClr>
            </a:outerShdw>
          </a:effec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34C46C1-DAF0-86BB-C2A1-629410F7E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67037" y="961117"/>
            <a:ext cx="12192000" cy="1305318"/>
          </a:xfrm>
        </p:spPr>
        <p:txBody>
          <a:bodyPr>
            <a:normAutofit/>
          </a:bodyPr>
          <a:lstStyle/>
          <a:p>
            <a:r>
              <a:rPr lang="th-TH" sz="7200" dirty="0">
                <a:solidFill>
                  <a:srgbClr val="2ECC71"/>
                </a:solidFill>
              </a:rPr>
              <a:t>การเชื่อมต่อกับ </a:t>
            </a:r>
            <a:r>
              <a:rPr lang="en-US" sz="7200" dirty="0">
                <a:solidFill>
                  <a:srgbClr val="2ECC71"/>
                </a:solidFill>
              </a:rPr>
              <a:t>SENSES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7CF5C2D-C2DD-F330-FBC5-B4AA4A1C1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199325"/>
            <a:ext cx="12192000" cy="1655762"/>
          </a:xfrm>
        </p:spPr>
        <p:txBody>
          <a:bodyPr>
            <a:normAutofit/>
          </a:bodyPr>
          <a:lstStyle/>
          <a:p>
            <a:r>
              <a:rPr lang="th-TH" sz="4000" dirty="0">
                <a:solidFill>
                  <a:srgbClr val="F1C40F"/>
                </a:solidFill>
              </a:rPr>
              <a:t>เขียนโปรแกรมสั่งงานรีเลย์ผ่านหน้าจอและเว็บ </a:t>
            </a:r>
            <a:r>
              <a:rPr lang="en-US" sz="4000" dirty="0">
                <a:solidFill>
                  <a:srgbClr val="F1C40F"/>
                </a:solidFill>
              </a:rPr>
              <a:t>SENSES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727E9-EFD9-C546-CB39-B0900637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1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325C907-68FB-1372-860C-9181C6BE389D}"/>
              </a:ext>
            </a:extLst>
          </p:cNvPr>
          <p:cNvGrpSpPr/>
          <p:nvPr/>
        </p:nvGrpSpPr>
        <p:grpSpPr>
          <a:xfrm>
            <a:off x="1238517" y="3360659"/>
            <a:ext cx="4755127" cy="2995691"/>
            <a:chOff x="474141" y="3310266"/>
            <a:chExt cx="4755127" cy="299569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CEF2879-39C6-91E2-BD24-5D5B03CD1E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31" t="11129" r="4874" b="12222"/>
            <a:stretch/>
          </p:blipFill>
          <p:spPr>
            <a:xfrm>
              <a:off x="474141" y="3310266"/>
              <a:ext cx="4755127" cy="299569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79FFC00-EE15-07FD-5144-EE07C44AC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74999" y="3795064"/>
              <a:ext cx="2935605" cy="2003808"/>
            </a:xfrm>
            <a:prstGeom prst="rect">
              <a:avLst/>
            </a:prstGeom>
          </p:spPr>
        </p:pic>
      </p:grp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7E78EE1E-28C2-5652-25E2-5F51DB515AB8}"/>
              </a:ext>
            </a:extLst>
          </p:cNvPr>
          <p:cNvSpPr/>
          <p:nvPr/>
        </p:nvSpPr>
        <p:spPr>
          <a:xfrm>
            <a:off x="5497839" y="4347959"/>
            <a:ext cx="1907522" cy="878649"/>
          </a:xfrm>
          <a:prstGeom prst="leftRightArrow">
            <a:avLst/>
          </a:prstGeom>
          <a:gradFill flip="none" rotWithShape="1">
            <a:gsLst>
              <a:gs pos="0">
                <a:srgbClr val="AC00F6"/>
              </a:gs>
              <a:gs pos="100000">
                <a:srgbClr val="FF00F6"/>
              </a:gs>
            </a:gsLst>
            <a:lin ang="2700000" scaled="1"/>
            <a:tileRect/>
          </a:gradFill>
          <a:ln>
            <a:noFill/>
          </a:ln>
          <a:effectLst>
            <a:outerShdw blurRad="127000" dist="38100" dir="2700000" algn="tl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943D15C-1362-052B-91B0-38F55B91CBEE}"/>
              </a:ext>
            </a:extLst>
          </p:cNvPr>
          <p:cNvSpPr/>
          <p:nvPr/>
        </p:nvSpPr>
        <p:spPr>
          <a:xfrm>
            <a:off x="7828220" y="5338916"/>
            <a:ext cx="3252736" cy="101743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317500" dist="1524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NSES">
            <a:extLst>
              <a:ext uri="{FF2B5EF4-FFF2-40B4-BE49-F238E27FC236}">
                <a16:creationId xmlns:a16="http://schemas.microsoft.com/office/drawing/2014/main" id="{64DF7EE4-3BE1-C22B-772B-35D95BA15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641" y="5540537"/>
            <a:ext cx="2973355" cy="57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33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417B6A-CE73-E645-BB6E-BE410DE3465A}"/>
              </a:ext>
            </a:extLst>
          </p:cNvPr>
          <p:cNvSpPr/>
          <p:nvPr/>
        </p:nvSpPr>
        <p:spPr>
          <a:xfrm>
            <a:off x="1789471" y="2271252"/>
            <a:ext cx="3195484" cy="4085098"/>
          </a:xfrm>
          <a:prstGeom prst="roundRect">
            <a:avLst>
              <a:gd name="adj" fmla="val 10821"/>
            </a:avLst>
          </a:prstGeom>
          <a:solidFill>
            <a:schemeClr val="bg1"/>
          </a:solidFill>
          <a:ln>
            <a:noFill/>
          </a:ln>
          <a:effectLst>
            <a:outerShdw blurRad="1651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6DE09D-7263-527F-C33E-6164DDC12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ชนิดข้อมูล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044D9A-794A-5AD0-AD72-753DF22CE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2</a:t>
            </a:fld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472E6E2-2C3C-A94C-5A03-19DEB9800878}"/>
              </a:ext>
            </a:extLst>
          </p:cNvPr>
          <p:cNvSpPr/>
          <p:nvPr/>
        </p:nvSpPr>
        <p:spPr>
          <a:xfrm>
            <a:off x="2054942" y="1799303"/>
            <a:ext cx="2664542" cy="668594"/>
          </a:xfrm>
          <a:prstGeom prst="roundRect">
            <a:avLst>
              <a:gd name="adj" fmla="val 50000"/>
            </a:avLst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0512E8-018C-67BE-EE04-53FF5C4CD10D}"/>
              </a:ext>
            </a:extLst>
          </p:cNvPr>
          <p:cNvSpPr txBox="1"/>
          <p:nvPr/>
        </p:nvSpPr>
        <p:spPr>
          <a:xfrm>
            <a:off x="2054942" y="1799321"/>
            <a:ext cx="2664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1E7975-FDBE-7652-51DF-BACE1B71BB34}"/>
              </a:ext>
            </a:extLst>
          </p:cNvPr>
          <p:cNvSpPr txBox="1"/>
          <p:nvPr/>
        </p:nvSpPr>
        <p:spPr>
          <a:xfrm>
            <a:off x="2054942" y="2762865"/>
            <a:ext cx="26645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ข้อมูลตัวเลข-ตัวอักษร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ข้อมูลจากเซ็นเซอร์ ให้ค่ามาเป็นตัวเลข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ใช้กับ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Widget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Gauge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Chart</a:t>
            </a:r>
            <a:endParaRPr lang="th-TH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61EC319-FFB8-E849-009A-7A97D7DC53DD}"/>
              </a:ext>
            </a:extLst>
          </p:cNvPr>
          <p:cNvSpPr/>
          <p:nvPr/>
        </p:nvSpPr>
        <p:spPr>
          <a:xfrm>
            <a:off x="6367733" y="2271252"/>
            <a:ext cx="3195484" cy="4085098"/>
          </a:xfrm>
          <a:prstGeom prst="roundRect">
            <a:avLst>
              <a:gd name="adj" fmla="val 10821"/>
            </a:avLst>
          </a:prstGeom>
          <a:solidFill>
            <a:schemeClr val="bg1"/>
          </a:solidFill>
          <a:ln>
            <a:noFill/>
          </a:ln>
          <a:effectLst>
            <a:outerShdw blurRad="1651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1EE4347-92EA-6866-8A7D-64BD1C2E90A6}"/>
              </a:ext>
            </a:extLst>
          </p:cNvPr>
          <p:cNvSpPr/>
          <p:nvPr/>
        </p:nvSpPr>
        <p:spPr>
          <a:xfrm>
            <a:off x="6633204" y="1799303"/>
            <a:ext cx="2664542" cy="668594"/>
          </a:xfrm>
          <a:prstGeom prst="roundRect">
            <a:avLst>
              <a:gd name="adj" fmla="val 50000"/>
            </a:avLst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E024E1-034C-7050-0BE5-46F3E131276A}"/>
              </a:ext>
            </a:extLst>
          </p:cNvPr>
          <p:cNvSpPr txBox="1"/>
          <p:nvPr/>
        </p:nvSpPr>
        <p:spPr>
          <a:xfrm>
            <a:off x="6633204" y="1799321"/>
            <a:ext cx="2664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Control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B2EAE8-82F6-C864-4B4C-66A9D6717149}"/>
              </a:ext>
            </a:extLst>
          </p:cNvPr>
          <p:cNvSpPr txBox="1"/>
          <p:nvPr/>
        </p:nvSpPr>
        <p:spPr>
          <a:xfrm>
            <a:off x="6633204" y="2762865"/>
            <a:ext cx="26645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ข้อมูลเปิด-ปิด / 0-1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ข้อมูลจากการสั่งควบคุมโดยผู้ใช้หรือเซ็นเซอร์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ใช้กับ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Widget</a:t>
            </a:r>
            <a:r>
              <a:rPr lang="th-TH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Control</a:t>
            </a:r>
            <a:endParaRPr lang="th-TH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207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DE09D-7263-527F-C33E-6164DDC12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Slot (1/2)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044D9A-794A-5AD0-AD72-753DF22CE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C8E69F-B5E5-3115-9EF9-D7CD53326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373" y="2422755"/>
            <a:ext cx="4268623" cy="2669072"/>
          </a:xfrm>
          <a:prstGeom prst="rect">
            <a:avLst/>
          </a:prstGeom>
          <a:effectLst>
            <a:outerShdw blurRad="215900" dist="101600" dir="2700000" sx="101000" sy="101000" algn="tl" rotWithShape="0">
              <a:prstClr val="black">
                <a:alpha val="9000"/>
              </a:prstClr>
            </a:outerShdw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161B39A-0AAA-52A5-D496-0E66AC6D70D2}"/>
              </a:ext>
            </a:extLst>
          </p:cNvPr>
          <p:cNvGrpSpPr/>
          <p:nvPr/>
        </p:nvGrpSpPr>
        <p:grpSpPr>
          <a:xfrm>
            <a:off x="1170553" y="2311963"/>
            <a:ext cx="4755127" cy="2995691"/>
            <a:chOff x="474141" y="3310266"/>
            <a:chExt cx="4755127" cy="299569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A294FAD-A00E-F19B-C0FB-209870F548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31" t="11129" r="4874" b="12222"/>
            <a:stretch/>
          </p:blipFill>
          <p:spPr>
            <a:xfrm>
              <a:off x="474141" y="3310266"/>
              <a:ext cx="4755127" cy="299569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92CE939-EF9D-0F6C-1365-FB6660EC6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74999" y="3795064"/>
              <a:ext cx="2935605" cy="2003808"/>
            </a:xfrm>
            <a:prstGeom prst="rect">
              <a:avLst/>
            </a:prstGeom>
          </p:spPr>
        </p:pic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4C6B98D-77F4-E8B4-AB6E-795C12305BE3}"/>
              </a:ext>
            </a:extLst>
          </p:cNvPr>
          <p:cNvSpPr/>
          <p:nvPr/>
        </p:nvSpPr>
        <p:spPr>
          <a:xfrm>
            <a:off x="2463907" y="3972232"/>
            <a:ext cx="4889801" cy="1641987"/>
          </a:xfrm>
          <a:custGeom>
            <a:avLst/>
            <a:gdLst>
              <a:gd name="connsiteX0" fmla="*/ 0 w 4925961"/>
              <a:gd name="connsiteY0" fmla="*/ 0 h 1641987"/>
              <a:gd name="connsiteX1" fmla="*/ 0 w 4925961"/>
              <a:gd name="connsiteY1" fmla="*/ 1641987 h 1641987"/>
              <a:gd name="connsiteX2" fmla="*/ 4925961 w 4925961"/>
              <a:gd name="connsiteY2" fmla="*/ 1641987 h 1641987"/>
              <a:gd name="connsiteX3" fmla="*/ 4925961 w 4925961"/>
              <a:gd name="connsiteY3" fmla="*/ 452284 h 1641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5961" h="1641987">
                <a:moveTo>
                  <a:pt x="0" y="0"/>
                </a:moveTo>
                <a:lnTo>
                  <a:pt x="0" y="1641987"/>
                </a:lnTo>
                <a:lnTo>
                  <a:pt x="4925961" y="1641987"/>
                </a:lnTo>
                <a:lnTo>
                  <a:pt x="4925961" y="452284"/>
                </a:lnTo>
              </a:path>
            </a:pathLst>
          </a:custGeom>
          <a:noFill/>
          <a:ln w="381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2F48E5E-B743-D4E0-C3ED-B20C3274E2FD}"/>
              </a:ext>
            </a:extLst>
          </p:cNvPr>
          <p:cNvSpPr/>
          <p:nvPr/>
        </p:nvSpPr>
        <p:spPr>
          <a:xfrm>
            <a:off x="3220450" y="3998134"/>
            <a:ext cx="5034116" cy="2151467"/>
          </a:xfrm>
          <a:custGeom>
            <a:avLst/>
            <a:gdLst>
              <a:gd name="connsiteX0" fmla="*/ 0 w 4925961"/>
              <a:gd name="connsiteY0" fmla="*/ 0 h 1641987"/>
              <a:gd name="connsiteX1" fmla="*/ 0 w 4925961"/>
              <a:gd name="connsiteY1" fmla="*/ 1641987 h 1641987"/>
              <a:gd name="connsiteX2" fmla="*/ 4925961 w 4925961"/>
              <a:gd name="connsiteY2" fmla="*/ 1641987 h 1641987"/>
              <a:gd name="connsiteX3" fmla="*/ 4925961 w 4925961"/>
              <a:gd name="connsiteY3" fmla="*/ 452284 h 1641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5961" h="1641987">
                <a:moveTo>
                  <a:pt x="0" y="0"/>
                </a:moveTo>
                <a:lnTo>
                  <a:pt x="0" y="1641987"/>
                </a:lnTo>
                <a:lnTo>
                  <a:pt x="4925961" y="1641987"/>
                </a:lnTo>
                <a:lnTo>
                  <a:pt x="4925961" y="452284"/>
                </a:lnTo>
              </a:path>
            </a:pathLst>
          </a:custGeom>
          <a:noFill/>
          <a:ln w="381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4901E57-DE2E-3681-8624-EBFAF43B0A6F}"/>
              </a:ext>
            </a:extLst>
          </p:cNvPr>
          <p:cNvSpPr/>
          <p:nvPr/>
        </p:nvSpPr>
        <p:spPr>
          <a:xfrm flipH="1" flipV="1">
            <a:off x="3891279" y="2303224"/>
            <a:ext cx="5399383" cy="1641987"/>
          </a:xfrm>
          <a:custGeom>
            <a:avLst/>
            <a:gdLst>
              <a:gd name="connsiteX0" fmla="*/ 0 w 4925961"/>
              <a:gd name="connsiteY0" fmla="*/ 0 h 1641987"/>
              <a:gd name="connsiteX1" fmla="*/ 0 w 4925961"/>
              <a:gd name="connsiteY1" fmla="*/ 1641987 h 1641987"/>
              <a:gd name="connsiteX2" fmla="*/ 4925961 w 4925961"/>
              <a:gd name="connsiteY2" fmla="*/ 1641987 h 1641987"/>
              <a:gd name="connsiteX3" fmla="*/ 4925961 w 4925961"/>
              <a:gd name="connsiteY3" fmla="*/ 452284 h 1641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5961" h="1641987">
                <a:moveTo>
                  <a:pt x="0" y="0"/>
                </a:moveTo>
                <a:lnTo>
                  <a:pt x="0" y="1641987"/>
                </a:lnTo>
                <a:lnTo>
                  <a:pt x="4925961" y="1641987"/>
                </a:lnTo>
                <a:lnTo>
                  <a:pt x="4925961" y="452284"/>
                </a:lnTo>
              </a:path>
            </a:pathLst>
          </a:custGeom>
          <a:noFill/>
          <a:ln w="381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F3B9A9D-5368-92CF-06E5-9E2CF1B9B7AA}"/>
              </a:ext>
            </a:extLst>
          </p:cNvPr>
          <p:cNvSpPr/>
          <p:nvPr/>
        </p:nvSpPr>
        <p:spPr>
          <a:xfrm flipH="1" flipV="1">
            <a:off x="4582159" y="1853649"/>
            <a:ext cx="5607294" cy="2151467"/>
          </a:xfrm>
          <a:custGeom>
            <a:avLst/>
            <a:gdLst>
              <a:gd name="connsiteX0" fmla="*/ 0 w 4925961"/>
              <a:gd name="connsiteY0" fmla="*/ 0 h 1641987"/>
              <a:gd name="connsiteX1" fmla="*/ 0 w 4925961"/>
              <a:gd name="connsiteY1" fmla="*/ 1641987 h 1641987"/>
              <a:gd name="connsiteX2" fmla="*/ 4925961 w 4925961"/>
              <a:gd name="connsiteY2" fmla="*/ 1641987 h 1641987"/>
              <a:gd name="connsiteX3" fmla="*/ 4925961 w 4925961"/>
              <a:gd name="connsiteY3" fmla="*/ 452284 h 1641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5961" h="1641987">
                <a:moveTo>
                  <a:pt x="0" y="0"/>
                </a:moveTo>
                <a:lnTo>
                  <a:pt x="0" y="1641987"/>
                </a:lnTo>
                <a:lnTo>
                  <a:pt x="4925961" y="1641987"/>
                </a:lnTo>
                <a:lnTo>
                  <a:pt x="4925961" y="452284"/>
                </a:lnTo>
              </a:path>
            </a:pathLst>
          </a:custGeom>
          <a:noFill/>
          <a:ln w="381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60C760-44C7-8AA8-E516-7DA16FC1EF37}"/>
              </a:ext>
            </a:extLst>
          </p:cNvPr>
          <p:cNvSpPr txBox="1"/>
          <p:nvPr/>
        </p:nvSpPr>
        <p:spPr>
          <a:xfrm>
            <a:off x="5776515" y="1639933"/>
            <a:ext cx="89391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Slot: 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5C571B-D370-B86A-6D1A-286E5D8314A7}"/>
              </a:ext>
            </a:extLst>
          </p:cNvPr>
          <p:cNvSpPr txBox="1"/>
          <p:nvPr/>
        </p:nvSpPr>
        <p:spPr>
          <a:xfrm>
            <a:off x="5788928" y="2109133"/>
            <a:ext cx="89391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Slot: 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32746F-8D64-1456-A300-52336EB36794}"/>
              </a:ext>
            </a:extLst>
          </p:cNvPr>
          <p:cNvSpPr txBox="1"/>
          <p:nvPr/>
        </p:nvSpPr>
        <p:spPr>
          <a:xfrm>
            <a:off x="5720238" y="5399988"/>
            <a:ext cx="89391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Slot: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423CC3-108E-4B5E-11E2-DE7052B15A23}"/>
              </a:ext>
            </a:extLst>
          </p:cNvPr>
          <p:cNvSpPr txBox="1"/>
          <p:nvPr/>
        </p:nvSpPr>
        <p:spPr>
          <a:xfrm>
            <a:off x="5739761" y="5964935"/>
            <a:ext cx="89391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Slot: 2</a:t>
            </a:r>
          </a:p>
        </p:txBody>
      </p:sp>
    </p:spTree>
    <p:extLst>
      <p:ext uri="{BB962C8B-B14F-4D97-AF65-F5344CB8AC3E}">
        <p14:creationId xmlns:p14="http://schemas.microsoft.com/office/powerpoint/2010/main" val="1956311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DE09D-7263-527F-C33E-6164DDC12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Slot (2/2)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044D9A-794A-5AD0-AD72-753DF22CE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294FAD-A00E-F19B-C0FB-209870F548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1" t="11129" r="4874" b="12222"/>
          <a:stretch/>
        </p:blipFill>
        <p:spPr>
          <a:xfrm>
            <a:off x="1021388" y="2259446"/>
            <a:ext cx="4755127" cy="29956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4A3C4F-1734-857A-9696-1C5776B73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953" y="2951784"/>
            <a:ext cx="5472694" cy="16005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7EB621-23BB-AD66-EB5C-88BD44C672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220"/>
          <a:stretch/>
        </p:blipFill>
        <p:spPr>
          <a:xfrm>
            <a:off x="1918858" y="2735052"/>
            <a:ext cx="2940522" cy="2024813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42982AB-74CA-1F5B-C7EF-399B737F214A}"/>
              </a:ext>
            </a:extLst>
          </p:cNvPr>
          <p:cNvSpPr/>
          <p:nvPr/>
        </p:nvSpPr>
        <p:spPr>
          <a:xfrm>
            <a:off x="3410990" y="3980306"/>
            <a:ext cx="4036290" cy="1600552"/>
          </a:xfrm>
          <a:custGeom>
            <a:avLst/>
            <a:gdLst>
              <a:gd name="connsiteX0" fmla="*/ 0 w 4925961"/>
              <a:gd name="connsiteY0" fmla="*/ 0 h 1641987"/>
              <a:gd name="connsiteX1" fmla="*/ 0 w 4925961"/>
              <a:gd name="connsiteY1" fmla="*/ 1641987 h 1641987"/>
              <a:gd name="connsiteX2" fmla="*/ 4925961 w 4925961"/>
              <a:gd name="connsiteY2" fmla="*/ 1641987 h 1641987"/>
              <a:gd name="connsiteX3" fmla="*/ 4925961 w 4925961"/>
              <a:gd name="connsiteY3" fmla="*/ 452284 h 1641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5961" h="1641987">
                <a:moveTo>
                  <a:pt x="0" y="0"/>
                </a:moveTo>
                <a:lnTo>
                  <a:pt x="0" y="1641987"/>
                </a:lnTo>
                <a:lnTo>
                  <a:pt x="4925961" y="1641987"/>
                </a:lnTo>
                <a:lnTo>
                  <a:pt x="4925961" y="452284"/>
                </a:lnTo>
              </a:path>
            </a:pathLst>
          </a:custGeom>
          <a:noFill/>
          <a:ln w="381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B3A2B3F-F3A9-A9EF-FB91-A25B2BCA61F8}"/>
              </a:ext>
            </a:extLst>
          </p:cNvPr>
          <p:cNvSpPr/>
          <p:nvPr/>
        </p:nvSpPr>
        <p:spPr>
          <a:xfrm>
            <a:off x="7447280" y="4257368"/>
            <a:ext cx="2709443" cy="1323490"/>
          </a:xfrm>
          <a:custGeom>
            <a:avLst/>
            <a:gdLst>
              <a:gd name="connsiteX0" fmla="*/ 0 w 2615381"/>
              <a:gd name="connsiteY0" fmla="*/ 1307690 h 1307690"/>
              <a:gd name="connsiteX1" fmla="*/ 2615381 w 2615381"/>
              <a:gd name="connsiteY1" fmla="*/ 1307690 h 1307690"/>
              <a:gd name="connsiteX2" fmla="*/ 2615381 w 2615381"/>
              <a:gd name="connsiteY2" fmla="*/ 0 h 1307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5381" h="1307690">
                <a:moveTo>
                  <a:pt x="0" y="1307690"/>
                </a:moveTo>
                <a:lnTo>
                  <a:pt x="2615381" y="1307690"/>
                </a:lnTo>
                <a:lnTo>
                  <a:pt x="2615381" y="0"/>
                </a:lnTo>
              </a:path>
            </a:pathLst>
          </a:custGeom>
          <a:noFill/>
          <a:ln w="38100">
            <a:solidFill>
              <a:srgbClr val="FF0000"/>
            </a:solidFill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95F360-8D5A-E1BA-F185-A1A05ADCD964}"/>
              </a:ext>
            </a:extLst>
          </p:cNvPr>
          <p:cNvSpPr txBox="1"/>
          <p:nvPr/>
        </p:nvSpPr>
        <p:spPr>
          <a:xfrm>
            <a:off x="5720238" y="5389828"/>
            <a:ext cx="89391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Slot: 1</a:t>
            </a:r>
          </a:p>
        </p:txBody>
      </p:sp>
    </p:spTree>
    <p:extLst>
      <p:ext uri="{BB962C8B-B14F-4D97-AF65-F5344CB8AC3E}">
        <p14:creationId xmlns:p14="http://schemas.microsoft.com/office/powerpoint/2010/main" val="2678542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49BE-89B9-0D94-317A-D04EE37C3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Widget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A738D8-F861-1419-CBEB-C747CCF6F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5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FF5078-F204-40B5-8354-530BE202DA10}"/>
              </a:ext>
            </a:extLst>
          </p:cNvPr>
          <p:cNvGrpSpPr/>
          <p:nvPr/>
        </p:nvGrpSpPr>
        <p:grpSpPr>
          <a:xfrm>
            <a:off x="888845" y="1753768"/>
            <a:ext cx="10601369" cy="4464152"/>
            <a:chOff x="888846" y="1753768"/>
            <a:chExt cx="8266314" cy="348087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ECD0D5-4F53-3BD1-0511-B4BCE58A7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8846" y="1753768"/>
              <a:ext cx="2423314" cy="160000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934D1D0-1561-9DDA-A29D-DA32F0C11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72685" y="1753769"/>
              <a:ext cx="2415801" cy="160000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35E37AF-1D17-5872-7056-2CED43E5B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49011" y="1753768"/>
              <a:ext cx="2389755" cy="157600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75DE89D-CE88-B53D-5067-D787149D7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8846" y="3634639"/>
              <a:ext cx="1600008" cy="160000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63D84B9-5E08-20D1-A334-08C0AE638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49379" y="3634637"/>
              <a:ext cx="1600009" cy="1600009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6BE38A2-D477-BAD5-D0B0-010BBA041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09913" y="3634636"/>
              <a:ext cx="1594797" cy="1600009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4E11753-A112-7499-ADA7-D88BC8CD7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765235" y="3634636"/>
              <a:ext cx="2389925" cy="1576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7659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E052B-CF35-5C95-575D-3FEE138FF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ขั้นตอนการเชื่อมต่อกับ </a:t>
            </a:r>
            <a:r>
              <a:rPr lang="en-US" dirty="0"/>
              <a:t>SENSES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B38F20-6145-9CBF-3D1C-E150BF9F2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64E5CD-066F-FE7F-9A14-A8F69D03B33B}"/>
              </a:ext>
            </a:extLst>
          </p:cNvPr>
          <p:cNvSpPr txBox="1"/>
          <p:nvPr/>
        </p:nvSpPr>
        <p:spPr>
          <a:xfrm>
            <a:off x="849085" y="1738726"/>
            <a:ext cx="961986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th-TH" sz="3200" dirty="0">
                <a:solidFill>
                  <a:srgbClr val="2ECC71"/>
                </a:solidFill>
              </a:rPr>
              <a:t>สมัครสมาชิกในเว็บ </a:t>
            </a:r>
            <a:r>
              <a:rPr lang="en-US" sz="3200" dirty="0">
                <a:solidFill>
                  <a:srgbClr val="2ECC71"/>
                </a:solidFill>
              </a:rPr>
              <a:t>SENSES</a:t>
            </a:r>
          </a:p>
          <a:p>
            <a:pPr lvl="2"/>
            <a:r>
              <a:rPr lang="en-US" sz="2800" dirty="0"/>
              <a:t>https://www.sensesiot.net/ </a:t>
            </a:r>
          </a:p>
          <a:p>
            <a:pPr marL="457200" indent="-457200">
              <a:buFont typeface="+mj-lt"/>
              <a:buAutoNum type="arabicPeriod"/>
            </a:pPr>
            <a:r>
              <a:rPr lang="th-TH" sz="3200" dirty="0">
                <a:solidFill>
                  <a:srgbClr val="2ECC71"/>
                </a:solidFill>
              </a:rPr>
              <a:t>สร้างอุปกรณ์ใหม่</a:t>
            </a:r>
          </a:p>
          <a:p>
            <a:pPr marL="457200" indent="-457200">
              <a:buFont typeface="+mj-lt"/>
              <a:buAutoNum type="arabicPeriod"/>
            </a:pPr>
            <a:r>
              <a:rPr lang="th-TH" sz="3200" dirty="0">
                <a:solidFill>
                  <a:srgbClr val="2ECC71"/>
                </a:solidFill>
              </a:rPr>
              <a:t>สร้างหน้า </a:t>
            </a:r>
            <a:r>
              <a:rPr lang="en-US" sz="3200" dirty="0">
                <a:solidFill>
                  <a:srgbClr val="2ECC71"/>
                </a:solidFill>
              </a:rPr>
              <a:t>Dashboard</a:t>
            </a:r>
            <a:r>
              <a:rPr lang="th-TH" sz="3200" dirty="0">
                <a:solidFill>
                  <a:srgbClr val="2ECC71"/>
                </a:solidFill>
              </a:rPr>
              <a:t> ใหม่</a:t>
            </a:r>
          </a:p>
          <a:p>
            <a:pPr lvl="2"/>
            <a:r>
              <a:rPr lang="th-TH" sz="2800" dirty="0"/>
              <a:t>ลาก-วาง และตั้งค่า </a:t>
            </a:r>
            <a:r>
              <a:rPr lang="en-US" sz="2800" dirty="0"/>
              <a:t>Widget </a:t>
            </a:r>
            <a:r>
              <a:rPr lang="th-TH" sz="2800" dirty="0"/>
              <a:t>ที่ใช้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3200" dirty="0">
                <a:solidFill>
                  <a:srgbClr val="2ECC71"/>
                </a:solidFill>
              </a:rPr>
              <a:t>ติดตั้งไลบรารี่ </a:t>
            </a:r>
            <a:r>
              <a:rPr lang="en-US" sz="3200" dirty="0" err="1">
                <a:solidFill>
                  <a:srgbClr val="2ECC71"/>
                </a:solidFill>
              </a:rPr>
              <a:t>Sensesiot</a:t>
            </a:r>
            <a:r>
              <a:rPr lang="th-TH" sz="3200" dirty="0">
                <a:solidFill>
                  <a:srgbClr val="2ECC71"/>
                </a:solidFill>
              </a:rPr>
              <a:t> และแล้วเขียนโค้ดใน </a:t>
            </a:r>
            <a:r>
              <a:rPr lang="en-US" sz="3200" dirty="0">
                <a:solidFill>
                  <a:srgbClr val="2ECC71"/>
                </a:solidFill>
              </a:rPr>
              <a:t>VS Code</a:t>
            </a:r>
            <a:endParaRPr lang="th-TH" sz="3200" dirty="0">
              <a:solidFill>
                <a:srgbClr val="2ECC71"/>
              </a:solidFill>
            </a:endParaRPr>
          </a:p>
          <a:p>
            <a:pPr lvl="2"/>
            <a:r>
              <a:rPr lang="en-US" sz="2800" dirty="0"/>
              <a:t>https://github.com/chan1sook/SensesiotProtocolLib</a:t>
            </a:r>
            <a:endParaRPr lang="th-TH" sz="2800" dirty="0">
              <a:solidFill>
                <a:srgbClr val="2ECC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202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29B3BC6-7408-6EF1-1462-C717762E07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9" b="20093"/>
          <a:stretch/>
        </p:blipFill>
        <p:spPr>
          <a:xfrm>
            <a:off x="0" y="2232737"/>
            <a:ext cx="5337110" cy="46252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1BB678-2E05-6969-7561-5F82B77DD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ติดต่อสอบถามเพิ่มเติม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1A0F3B-47C0-3F5C-6C71-329D03AFE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81077B-5320-228A-5AF3-BC85323D78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5" t="13062" r="68685" b="61088"/>
          <a:stretch/>
        </p:blipFill>
        <p:spPr bwMode="auto">
          <a:xfrm>
            <a:off x="3916158" y="5222433"/>
            <a:ext cx="950400" cy="95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449FB1-124C-98CF-F06D-299D59ECFE24}"/>
              </a:ext>
            </a:extLst>
          </p:cNvPr>
          <p:cNvSpPr txBox="1"/>
          <p:nvPr/>
        </p:nvSpPr>
        <p:spPr>
          <a:xfrm>
            <a:off x="4883018" y="5387316"/>
            <a:ext cx="2657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ArtronShop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05FD1C5-6276-F3AC-2998-3D8E440C6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403549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7CFAE2-D2FF-38D0-E176-372658E5024B}"/>
              </a:ext>
            </a:extLst>
          </p:cNvPr>
          <p:cNvSpPr txBox="1"/>
          <p:nvPr/>
        </p:nvSpPr>
        <p:spPr>
          <a:xfrm>
            <a:off x="2774302" y="4185233"/>
            <a:ext cx="4027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@artronshop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A7890F7-1CE6-F0D7-822F-2BD5B49A8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180257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2DF6A9-03D6-85EC-7A20-AE71160DC718}"/>
              </a:ext>
            </a:extLst>
          </p:cNvPr>
          <p:cNvSpPr txBox="1"/>
          <p:nvPr/>
        </p:nvSpPr>
        <p:spPr>
          <a:xfrm>
            <a:off x="2774302" y="1930688"/>
            <a:ext cx="7117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www.ArtronShop.co.th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967023-C223-D6A7-F581-22AD9AF6C5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425" y="2936253"/>
            <a:ext cx="889000" cy="88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FC46E1-D4C2-57AB-F4DB-7391CDF0ED34}"/>
              </a:ext>
            </a:extLst>
          </p:cNvPr>
          <p:cNvSpPr txBox="1"/>
          <p:nvPr/>
        </p:nvSpPr>
        <p:spPr>
          <a:xfrm>
            <a:off x="2833941" y="3057960"/>
            <a:ext cx="5486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contact@atronshop.co.th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6F4A3EB-D486-A61E-D8D7-A4E4EA1A26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164" y="5205325"/>
            <a:ext cx="948755" cy="948755"/>
          </a:xfrm>
          <a:prstGeom prst="rect">
            <a:avLst/>
          </a:prstGeom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F5EBB1A2-5CE2-B7F8-9C8B-EA9445067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5237542"/>
            <a:ext cx="88900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777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upermarket"/>
        <a:ea typeface=""/>
        <a:cs typeface="supermarket"/>
      </a:majorFont>
      <a:minorFont>
        <a:latin typeface="supermarket"/>
        <a:ea typeface=""/>
        <a:cs typeface="supermarke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6503</TotalTime>
  <Words>159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Rounded MT Bold</vt:lpstr>
      <vt:lpstr>Calibri</vt:lpstr>
      <vt:lpstr>supermarket</vt:lpstr>
      <vt:lpstr>Office Theme</vt:lpstr>
      <vt:lpstr>การเชื่อมต่อกับ SENSES</vt:lpstr>
      <vt:lpstr>ชนิดข้อมูล</vt:lpstr>
      <vt:lpstr>Slot (1/2)</vt:lpstr>
      <vt:lpstr>Slot (2/2)</vt:lpstr>
      <vt:lpstr>Widget</vt:lpstr>
      <vt:lpstr>ขั้นตอนการเชื่อมต่อกับ SENSES</vt:lpstr>
      <vt:lpstr>ติดต่อสอบถามเพิ่มเติม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บทที่ 18 การเชื่อมต่อกับ SENSES สั่งงานรีเลย์ 4 ช่อง</dc:title>
  <dc:creator>Sonthaya Nongnuch</dc:creator>
  <cp:lastModifiedBy>Sonthaya Nongnuch</cp:lastModifiedBy>
  <cp:revision>155</cp:revision>
  <dcterms:created xsi:type="dcterms:W3CDTF">2023-12-06T19:07:44Z</dcterms:created>
  <dcterms:modified xsi:type="dcterms:W3CDTF">2024-01-29T17:10:16Z</dcterms:modified>
</cp:coreProperties>
</file>