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80" r:id="rId4"/>
    <p:sldId id="281" r:id="rId5"/>
    <p:sldId id="267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F00FF"/>
    <a:srgbClr val="157D58"/>
    <a:srgbClr val="0000FF"/>
    <a:srgbClr val="F6F6F6"/>
    <a:srgbClr val="FFFFFF"/>
    <a:srgbClr val="3498DB"/>
    <a:srgbClr val="E8362D"/>
    <a:srgbClr val="00979C"/>
    <a:srgbClr val="F1C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25EEC9-8D73-6B28-8D50-23D9166D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0" y="1962747"/>
            <a:ext cx="4412389" cy="3260900"/>
          </a:xfrm>
          <a:prstGeom prst="roundRect">
            <a:avLst>
              <a:gd name="adj" fmla="val 50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304800" dist="203200" dir="2700000" algn="tl" rotWithShape="0">
              <a:prstClr val="black">
                <a:alpha val="7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483" y="695568"/>
            <a:ext cx="9123661" cy="1305318"/>
          </a:xfrm>
        </p:spPr>
        <p:txBody>
          <a:bodyPr>
            <a:noAutofit/>
          </a:bodyPr>
          <a:lstStyle/>
          <a:p>
            <a:r>
              <a:rPr lang="th-TH" dirty="0">
                <a:solidFill>
                  <a:srgbClr val="2ECC71"/>
                </a:solidFill>
              </a:rPr>
              <a:t>ป้ายราคาสินค้าอิเล็กทรอนิกส์</a:t>
            </a:r>
            <a:endParaRPr lang="en-US" dirty="0">
              <a:solidFill>
                <a:srgbClr val="2ECC7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1070" y="1912421"/>
            <a:ext cx="900093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ตั้งค่าออนไลน์ผ่านหน้าเว็บ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8352675" y="3618211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4CDFDA-A202-F7A5-1DCF-4D2F88BB7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207" y="4041713"/>
            <a:ext cx="1855913" cy="195787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13A6951-218F-AE45-AF61-FDBBA4E4EB10}"/>
              </a:ext>
            </a:extLst>
          </p:cNvPr>
          <p:cNvGrpSpPr/>
          <p:nvPr/>
        </p:nvGrpSpPr>
        <p:grpSpPr>
          <a:xfrm>
            <a:off x="3763943" y="3227749"/>
            <a:ext cx="5119264" cy="3260900"/>
            <a:chOff x="3763943" y="3227749"/>
            <a:chExt cx="5119264" cy="32609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2A9D6B5-FCC9-4171-C326-565046F2ECC4}"/>
                </a:ext>
              </a:extLst>
            </p:cNvPr>
            <p:cNvGrpSpPr/>
            <p:nvPr/>
          </p:nvGrpSpPr>
          <p:grpSpPr>
            <a:xfrm>
              <a:off x="3763943" y="3227749"/>
              <a:ext cx="5119264" cy="3260900"/>
              <a:chOff x="3763943" y="3227749"/>
              <a:chExt cx="5119264" cy="3260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20DC41F-D7FC-463A-7880-F0D1FF2E4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1" t="10278" r="4874" b="12222"/>
              <a:stretch/>
            </p:blipFill>
            <p:spPr>
              <a:xfrm>
                <a:off x="3763943" y="3227749"/>
                <a:ext cx="5119264" cy="32609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58EC4C3-9C28-F6E8-285F-124176106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5834" y="3783904"/>
                <a:ext cx="3172296" cy="2163505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9702A6-A738-DC96-F7A1-3CE455B66B69}"/>
                </a:ext>
              </a:extLst>
            </p:cNvPr>
            <p:cNvSpPr/>
            <p:nvPr/>
          </p:nvSpPr>
          <p:spPr>
            <a:xfrm>
              <a:off x="6616700" y="4399280"/>
              <a:ext cx="1102360" cy="123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05C650D-4065-ACBC-45AE-E02BF8DF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981" y="4593810"/>
              <a:ext cx="1169315" cy="88751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514ADE-A38B-6366-5E9F-266038D9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7539" y="4755228"/>
              <a:ext cx="606163" cy="60292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33B6F8-C260-3348-28F6-75C375BC1024}"/>
              </a:ext>
            </a:extLst>
          </p:cNvPr>
          <p:cNvGrpSpPr/>
          <p:nvPr/>
        </p:nvGrpSpPr>
        <p:grpSpPr>
          <a:xfrm>
            <a:off x="332387" y="5356315"/>
            <a:ext cx="2590432" cy="1003400"/>
            <a:chOff x="285732" y="5356315"/>
            <a:chExt cx="2590432" cy="1003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50CC8B9-9105-6EAE-DAD5-268EE50EA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32" y="5368237"/>
              <a:ext cx="991478" cy="99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2DF32D5-BFE9-4B66-CF59-709CF2821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796" y="5356315"/>
              <a:ext cx="702297" cy="99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60734E59-4FCE-3E1B-5688-A3E644101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187" y="5519546"/>
              <a:ext cx="782977" cy="782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1CCB6-C581-E014-BF64-531D2E8D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198A-D4C0-0786-01D4-495CB06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CECEF-0C89-B4AE-8680-5D846E0F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4" y="1970204"/>
            <a:ext cx="4412389" cy="3260900"/>
          </a:xfrm>
          <a:prstGeom prst="roundRect">
            <a:avLst>
              <a:gd name="adj" fmla="val 50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304800" dist="203200" dir="2700000" algn="tl" rotWithShape="0">
              <a:prstClr val="black">
                <a:alpha val="7000"/>
              </a:prst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1E6A08-2B47-F1BF-C9B7-45143FE6ABAB}"/>
              </a:ext>
            </a:extLst>
          </p:cNvPr>
          <p:cNvSpPr/>
          <p:nvPr/>
        </p:nvSpPr>
        <p:spPr>
          <a:xfrm>
            <a:off x="5235054" y="3312366"/>
            <a:ext cx="1045393" cy="7091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05C50-659E-E6C1-8917-5EAB42D7638C}"/>
              </a:ext>
            </a:extLst>
          </p:cNvPr>
          <p:cNvSpPr txBox="1"/>
          <p:nvPr/>
        </p:nvSpPr>
        <p:spPr>
          <a:xfrm>
            <a:off x="5311732" y="3172404"/>
            <a:ext cx="88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A3DC4-F259-4619-1962-D17EDAFCBE7E}"/>
              </a:ext>
            </a:extLst>
          </p:cNvPr>
          <p:cNvSpPr txBox="1"/>
          <p:nvPr/>
        </p:nvSpPr>
        <p:spPr>
          <a:xfrm>
            <a:off x="708894" y="5309118"/>
            <a:ext cx="4412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http://&lt;IP&gt;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27FF8A-232B-CBFA-6E23-22DF62B3C0A6}"/>
              </a:ext>
            </a:extLst>
          </p:cNvPr>
          <p:cNvGrpSpPr/>
          <p:nvPr/>
        </p:nvGrpSpPr>
        <p:grpSpPr>
          <a:xfrm>
            <a:off x="6351353" y="1970204"/>
            <a:ext cx="5119264" cy="3260900"/>
            <a:chOff x="3763943" y="3227749"/>
            <a:chExt cx="5119264" cy="32609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88A1BF-D701-EA3A-ACE9-C6643E875619}"/>
                </a:ext>
              </a:extLst>
            </p:cNvPr>
            <p:cNvGrpSpPr/>
            <p:nvPr/>
          </p:nvGrpSpPr>
          <p:grpSpPr>
            <a:xfrm>
              <a:off x="3763943" y="3227749"/>
              <a:ext cx="5119264" cy="3260900"/>
              <a:chOff x="3763943" y="3227749"/>
              <a:chExt cx="5119264" cy="32609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550F0B0-AD94-3B90-DE3A-C6FFB1EDA7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1" t="10278" r="4874" b="12222"/>
              <a:stretch/>
            </p:blipFill>
            <p:spPr>
              <a:xfrm>
                <a:off x="3763943" y="3227749"/>
                <a:ext cx="5119264" cy="32609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288D051-1C3B-DF03-A5EA-BAF34FC9C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5834" y="3783904"/>
                <a:ext cx="3172296" cy="2163505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53C992-55EC-97FF-EBAC-4B13A92DEFAC}"/>
                </a:ext>
              </a:extLst>
            </p:cNvPr>
            <p:cNvSpPr/>
            <p:nvPr/>
          </p:nvSpPr>
          <p:spPr>
            <a:xfrm>
              <a:off x="6616700" y="4399280"/>
              <a:ext cx="1102360" cy="123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5E33469-8508-DB4F-0041-18EBAA21F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981" y="4593810"/>
              <a:ext cx="1169315" cy="8875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AD0EE7-A09E-8EAF-D002-77C4A570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7539" y="4755228"/>
              <a:ext cx="606163" cy="602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48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460DA-5737-D520-A2C9-9BE0AC93F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044A15-5D0B-CFDC-B820-BD897D43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หลักการทำงาน </a:t>
            </a:r>
            <a:r>
              <a:rPr lang="en-US" dirty="0"/>
              <a:t>(</a:t>
            </a:r>
            <a:r>
              <a:rPr lang="th-TH" dirty="0"/>
              <a:t>บันทึกข้อมูล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1ED78-45CC-685F-691A-7BC0AE8C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02CF6-2CF6-BC32-2E6E-BFB0AF39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2" y="1970204"/>
            <a:ext cx="4412389" cy="3260900"/>
          </a:xfrm>
          <a:prstGeom prst="roundRect">
            <a:avLst>
              <a:gd name="adj" fmla="val 50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304800" dist="203200" dir="2700000" algn="tl" rotWithShape="0">
              <a:prstClr val="black">
                <a:alpha val="7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C2BF9-B5BF-BBBD-637C-6A54D6FE9690}"/>
              </a:ext>
            </a:extLst>
          </p:cNvPr>
          <p:cNvSpPr txBox="1"/>
          <p:nvPr/>
        </p:nvSpPr>
        <p:spPr>
          <a:xfrm>
            <a:off x="335672" y="5309118"/>
            <a:ext cx="4412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http://&lt;IP&gt;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7ADCB6-9041-2EE7-EB1B-295840C8E61A}"/>
              </a:ext>
            </a:extLst>
          </p:cNvPr>
          <p:cNvSpPr/>
          <p:nvPr/>
        </p:nvSpPr>
        <p:spPr>
          <a:xfrm>
            <a:off x="5794311" y="2379306"/>
            <a:ext cx="5756988" cy="3078615"/>
          </a:xfrm>
          <a:prstGeom prst="roundRect">
            <a:avLst>
              <a:gd name="adj" fmla="val 6636"/>
            </a:avLst>
          </a:prstGeom>
          <a:solidFill>
            <a:schemeClr val="bg1"/>
          </a:solidFill>
          <a:ln w="3810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7F104F-0C34-F585-7FF2-8A19372D11A6}"/>
              </a:ext>
            </a:extLst>
          </p:cNvPr>
          <p:cNvSpPr/>
          <p:nvPr/>
        </p:nvSpPr>
        <p:spPr>
          <a:xfrm>
            <a:off x="6096000" y="2813179"/>
            <a:ext cx="1539551" cy="1007706"/>
          </a:xfrm>
          <a:prstGeom prst="roundRect">
            <a:avLst>
              <a:gd name="adj" fmla="val 22223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2E1480-86BC-C3B5-05A6-1701E61B8C1E}"/>
              </a:ext>
            </a:extLst>
          </p:cNvPr>
          <p:cNvSpPr/>
          <p:nvPr/>
        </p:nvSpPr>
        <p:spPr>
          <a:xfrm>
            <a:off x="7903029" y="4044821"/>
            <a:ext cx="1539551" cy="1007706"/>
          </a:xfrm>
          <a:prstGeom prst="roundRect">
            <a:avLst>
              <a:gd name="adj" fmla="val 22223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Encode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BEEFF4-4CC5-8D8B-A3A8-C0E9C926F53A}"/>
              </a:ext>
            </a:extLst>
          </p:cNvPr>
          <p:cNvSpPr/>
          <p:nvPr/>
        </p:nvSpPr>
        <p:spPr>
          <a:xfrm>
            <a:off x="9786540" y="2813179"/>
            <a:ext cx="1539551" cy="1007706"/>
          </a:xfrm>
          <a:prstGeom prst="roundRect">
            <a:avLst>
              <a:gd name="adj" fmla="val 22223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SPIFFS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50ED552-DBDA-2BD0-C437-33F387FE9D98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 rot="16200000" flipH="1">
            <a:off x="7020508" y="3666152"/>
            <a:ext cx="727789" cy="103725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2432411-38A8-EB1B-1DBD-16FBB736C2EA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 flipV="1">
            <a:off x="9442580" y="3820885"/>
            <a:ext cx="1113736" cy="7277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DB0E2-5A42-36F2-6A79-582AC11C0911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635551" y="3317032"/>
            <a:ext cx="21509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8AD315-7AF3-B72F-BA66-C21D051551B9}"/>
              </a:ext>
            </a:extLst>
          </p:cNvPr>
          <p:cNvSpPr txBox="1"/>
          <p:nvPr/>
        </p:nvSpPr>
        <p:spPr>
          <a:xfrm>
            <a:off x="8019661" y="2988932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(PNG)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BDB50-BEDB-B054-D993-2E7984A1864C}"/>
              </a:ext>
            </a:extLst>
          </p:cNvPr>
          <p:cNvSpPr txBox="1"/>
          <p:nvPr/>
        </p:nvSpPr>
        <p:spPr>
          <a:xfrm>
            <a:off x="6878075" y="4251500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Name, ...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B7FBE7-329E-8B02-BEB2-A205D1898507}"/>
              </a:ext>
            </a:extLst>
          </p:cNvPr>
          <p:cNvSpPr txBox="1"/>
          <p:nvPr/>
        </p:nvSpPr>
        <p:spPr>
          <a:xfrm>
            <a:off x="9466471" y="4260053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Configs.json</a:t>
            </a:r>
            <a:endParaRPr lang="en-US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63CEAF-BA3A-2CAB-170A-72AC16B46C13}"/>
              </a:ext>
            </a:extLst>
          </p:cNvPr>
          <p:cNvCxnSpPr>
            <a:cxnSpLocks/>
          </p:cNvCxnSpPr>
          <p:nvPr/>
        </p:nvCxnSpPr>
        <p:spPr>
          <a:xfrm>
            <a:off x="4748060" y="3317032"/>
            <a:ext cx="13479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986E75-3B0B-8D6B-F720-7F36D349498D}"/>
              </a:ext>
            </a:extLst>
          </p:cNvPr>
          <p:cNvSpPr txBox="1"/>
          <p:nvPr/>
        </p:nvSpPr>
        <p:spPr>
          <a:xfrm>
            <a:off x="4834163" y="3019710"/>
            <a:ext cx="115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 Post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07EBF-B456-581F-389D-76735EE0FFBF}"/>
              </a:ext>
            </a:extLst>
          </p:cNvPr>
          <p:cNvSpPr txBox="1"/>
          <p:nvPr/>
        </p:nvSpPr>
        <p:spPr>
          <a:xfrm>
            <a:off x="5669330" y="2005409"/>
            <a:ext cx="2014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ATD3.5-S3</a:t>
            </a:r>
          </a:p>
        </p:txBody>
      </p:sp>
    </p:spTree>
    <p:extLst>
      <p:ext uri="{BB962C8B-B14F-4D97-AF65-F5344CB8AC3E}">
        <p14:creationId xmlns:p14="http://schemas.microsoft.com/office/powerpoint/2010/main" val="180245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951F7-E5E6-58E2-E979-004C32933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312C35-4810-BC13-C5E0-A24D1C1B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หลักการทำงาน </a:t>
            </a:r>
            <a:r>
              <a:rPr lang="en-US" dirty="0"/>
              <a:t>(</a:t>
            </a:r>
            <a:r>
              <a:rPr lang="th-TH" dirty="0"/>
              <a:t>ดึงข้อมูล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57CD7-0E5D-CC07-38CB-230B9747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CA77BA-3414-17DE-95D0-EC1F0D51A4CB}"/>
              </a:ext>
            </a:extLst>
          </p:cNvPr>
          <p:cNvSpPr/>
          <p:nvPr/>
        </p:nvSpPr>
        <p:spPr>
          <a:xfrm>
            <a:off x="802433" y="2220686"/>
            <a:ext cx="5756988" cy="3078615"/>
          </a:xfrm>
          <a:prstGeom prst="roundRect">
            <a:avLst>
              <a:gd name="adj" fmla="val 6636"/>
            </a:avLst>
          </a:prstGeom>
          <a:solidFill>
            <a:schemeClr val="bg1"/>
          </a:solidFill>
          <a:ln w="3810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C33309-C11E-AFDC-ED5E-75BA78C6C368}"/>
              </a:ext>
            </a:extLst>
          </p:cNvPr>
          <p:cNvSpPr/>
          <p:nvPr/>
        </p:nvSpPr>
        <p:spPr>
          <a:xfrm>
            <a:off x="1104122" y="2654559"/>
            <a:ext cx="1539551" cy="1007706"/>
          </a:xfrm>
          <a:prstGeom prst="roundRect">
            <a:avLst>
              <a:gd name="adj" fmla="val 22223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SPIFFS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11825-78EA-375A-D8E3-8AB088A75275}"/>
              </a:ext>
            </a:extLst>
          </p:cNvPr>
          <p:cNvSpPr/>
          <p:nvPr/>
        </p:nvSpPr>
        <p:spPr>
          <a:xfrm>
            <a:off x="3998041" y="3896845"/>
            <a:ext cx="1539551" cy="1007706"/>
          </a:xfrm>
          <a:prstGeom prst="roundRect">
            <a:avLst>
              <a:gd name="adj" fmla="val 22223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Encode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A75DB2-6A34-74FE-5F7D-50948976789F}"/>
              </a:ext>
            </a:extLst>
          </p:cNvPr>
          <p:cNvSpPr/>
          <p:nvPr/>
        </p:nvSpPr>
        <p:spPr>
          <a:xfrm>
            <a:off x="3998042" y="2654559"/>
            <a:ext cx="1539551" cy="1007706"/>
          </a:xfrm>
          <a:prstGeom prst="roundRect">
            <a:avLst>
              <a:gd name="adj" fmla="val 22223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PSRAM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E57A4-3638-E5F9-6818-FDF0F10D3D41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 rot="16200000" flipH="1">
            <a:off x="2566753" y="2969409"/>
            <a:ext cx="738433" cy="212414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0FB869-B814-F63B-6E15-CA4717D7C835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2643673" y="3158412"/>
            <a:ext cx="135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5DA10F-0442-F7FE-95EF-0D7E1A4A1BF0}"/>
              </a:ext>
            </a:extLst>
          </p:cNvPr>
          <p:cNvSpPr txBox="1"/>
          <p:nvPr/>
        </p:nvSpPr>
        <p:spPr>
          <a:xfrm>
            <a:off x="2629266" y="2826404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(PNG)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AF567-CDFD-10A4-C72C-D06F4EFFBED7}"/>
              </a:ext>
            </a:extLst>
          </p:cNvPr>
          <p:cNvSpPr txBox="1"/>
          <p:nvPr/>
        </p:nvSpPr>
        <p:spPr>
          <a:xfrm>
            <a:off x="2643673" y="4062143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Configs.json</a:t>
            </a:r>
            <a:endParaRPr lang="en-US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91FBEC-99E9-9B96-166D-5134F54418F3}"/>
              </a:ext>
            </a:extLst>
          </p:cNvPr>
          <p:cNvCxnSpPr>
            <a:cxnSpLocks/>
          </p:cNvCxnSpPr>
          <p:nvPr/>
        </p:nvCxnSpPr>
        <p:spPr>
          <a:xfrm>
            <a:off x="5537592" y="3158412"/>
            <a:ext cx="13479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3346C5-4735-C2A8-F978-08DDAC03C5F2}"/>
              </a:ext>
            </a:extLst>
          </p:cNvPr>
          <p:cNvSpPr txBox="1"/>
          <p:nvPr/>
        </p:nvSpPr>
        <p:spPr>
          <a:xfrm>
            <a:off x="677452" y="1846789"/>
            <a:ext cx="2014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ATD3.5-S3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1DA3-3E3B-49BC-46AE-68A36684E1D3}"/>
              </a:ext>
            </a:extLst>
          </p:cNvPr>
          <p:cNvGrpSpPr/>
          <p:nvPr/>
        </p:nvGrpSpPr>
        <p:grpSpPr>
          <a:xfrm>
            <a:off x="6899279" y="2106824"/>
            <a:ext cx="5119264" cy="3260900"/>
            <a:chOff x="3763943" y="3227749"/>
            <a:chExt cx="5119264" cy="32609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73F693-1CB6-A5FE-1BD8-C941032703C8}"/>
                </a:ext>
              </a:extLst>
            </p:cNvPr>
            <p:cNvGrpSpPr/>
            <p:nvPr/>
          </p:nvGrpSpPr>
          <p:grpSpPr>
            <a:xfrm>
              <a:off x="3763943" y="3227749"/>
              <a:ext cx="5119264" cy="3260900"/>
              <a:chOff x="3763943" y="3227749"/>
              <a:chExt cx="5119264" cy="32609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F4A3FDE-C93B-D043-70AF-B107D0ECE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1" t="10278" r="4874" b="12222"/>
              <a:stretch/>
            </p:blipFill>
            <p:spPr>
              <a:xfrm>
                <a:off x="3763943" y="3227749"/>
                <a:ext cx="5119264" cy="32609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3BD4458-DDB1-86F6-2314-DF386ED2C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5834" y="3783904"/>
                <a:ext cx="3172296" cy="2163505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51765D-98C5-7B57-5CA4-D96413E3C3C2}"/>
                </a:ext>
              </a:extLst>
            </p:cNvPr>
            <p:cNvSpPr/>
            <p:nvPr/>
          </p:nvSpPr>
          <p:spPr>
            <a:xfrm>
              <a:off x="6616700" y="4399280"/>
              <a:ext cx="1102360" cy="123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5683BD-B8F0-1862-006E-E8A8675F0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981" y="4593810"/>
              <a:ext cx="1169315" cy="8875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238D3-7A61-2E47-EB48-67CDF5816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7539" y="4755228"/>
              <a:ext cx="606163" cy="602922"/>
            </a:xfrm>
            <a:prstGeom prst="rect">
              <a:avLst/>
            </a:prstGeom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E0A1EB-B440-2E71-95E6-D6F4E2DF9E6F}"/>
              </a:ext>
            </a:extLst>
          </p:cNvPr>
          <p:cNvCxnSpPr>
            <a:cxnSpLocks/>
          </p:cNvCxnSpPr>
          <p:nvPr/>
        </p:nvCxnSpPr>
        <p:spPr>
          <a:xfrm>
            <a:off x="5537592" y="4400697"/>
            <a:ext cx="13479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3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4037</TotalTime>
  <Words>89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supermarket</vt:lpstr>
      <vt:lpstr>Office Theme</vt:lpstr>
      <vt:lpstr>ป้ายราคาสินค้าอิเล็กทรอนิกส์</vt:lpstr>
      <vt:lpstr>การใช้งาน</vt:lpstr>
      <vt:lpstr>หลักการทำงาน (บันทึกข้อมูล)</vt:lpstr>
      <vt:lpstr>หลักการทำงาน (ดึงข้อมูล)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37 ป้ายราคาสินค้าอิเล็กทรอนิกส์ ตั้งค่าผ่านหน้าเว็บ</dc:title>
  <dc:creator>Sonthaya Nongnuch</dc:creator>
  <cp:lastModifiedBy>Sonthaya Nongnuch</cp:lastModifiedBy>
  <cp:revision>101</cp:revision>
  <cp:lastPrinted>2024-01-25T16:08:39Z</cp:lastPrinted>
  <dcterms:created xsi:type="dcterms:W3CDTF">2023-12-06T19:07:44Z</dcterms:created>
  <dcterms:modified xsi:type="dcterms:W3CDTF">2024-12-01T15:58:37Z</dcterms:modified>
</cp:coreProperties>
</file>