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F6"/>
    <a:srgbClr val="FF00F6"/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7037" y="96111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การเชื่อมต่อกับ </a:t>
            </a:r>
            <a:r>
              <a:rPr lang="en-US" sz="7200" dirty="0">
                <a:solidFill>
                  <a:srgbClr val="2ECC71"/>
                </a:solidFill>
              </a:rPr>
              <a:t>Blynk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99325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เขียนโปรแกรมสั่งงานรีเลย์ผ่านหน้าจอและแอพฯ </a:t>
            </a:r>
            <a:r>
              <a:rPr lang="en-US" sz="4000" dirty="0">
                <a:solidFill>
                  <a:srgbClr val="F1C40F"/>
                </a:solidFill>
              </a:rPr>
              <a:t>Blynk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25C907-68FB-1372-860C-9181C6BE389D}"/>
              </a:ext>
            </a:extLst>
          </p:cNvPr>
          <p:cNvGrpSpPr/>
          <p:nvPr/>
        </p:nvGrpSpPr>
        <p:grpSpPr>
          <a:xfrm>
            <a:off x="1238517" y="3360659"/>
            <a:ext cx="4755127" cy="2995691"/>
            <a:chOff x="474141" y="3310266"/>
            <a:chExt cx="4755127" cy="29956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EF2879-39C6-91E2-BD24-5D5B03CD1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1129" r="4874" b="12222"/>
            <a:stretch/>
          </p:blipFill>
          <p:spPr>
            <a:xfrm>
              <a:off x="474141" y="3310266"/>
              <a:ext cx="4755127" cy="29956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9FFC00-EE15-07FD-5144-EE07C44AC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4999" y="3795064"/>
              <a:ext cx="2935605" cy="2003808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C493DAD-9A0D-2C9E-8AA8-96415A3C2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097" y="2952517"/>
            <a:ext cx="2876957" cy="3476323"/>
          </a:xfrm>
          <a:prstGeom prst="rect">
            <a:avLst/>
          </a:prstGeom>
          <a:effectLst>
            <a:outerShdw blurRad="304800" dist="203200" dir="2700000" algn="tl" rotWithShape="0">
              <a:prstClr val="black">
                <a:alpha val="16000"/>
              </a:prst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A6F5CDA-3749-157E-B7EF-DEF29E4B7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557" y="5452541"/>
            <a:ext cx="1226539" cy="1226539"/>
          </a:xfrm>
          <a:prstGeom prst="rect">
            <a:avLst/>
          </a:prstGeom>
          <a:noFill/>
          <a:effectLst>
            <a:outerShdw blurRad="203200" dist="114300" dir="2160000" algn="tl" rotWithShape="0">
              <a:prstClr val="black">
                <a:alpha val="1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7E78EE1E-28C2-5652-25E2-5F51DB515AB8}"/>
              </a:ext>
            </a:extLst>
          </p:cNvPr>
          <p:cNvSpPr/>
          <p:nvPr/>
        </p:nvSpPr>
        <p:spPr>
          <a:xfrm>
            <a:off x="5497839" y="4347959"/>
            <a:ext cx="1907522" cy="878649"/>
          </a:xfrm>
          <a:prstGeom prst="leftRightArrow">
            <a:avLst/>
          </a:prstGeom>
          <a:gradFill flip="none" rotWithShape="1">
            <a:gsLst>
              <a:gs pos="0">
                <a:srgbClr val="AC00F6"/>
              </a:gs>
              <a:gs pos="100000">
                <a:srgbClr val="FF00F6"/>
              </a:gs>
            </a:gsLst>
            <a:lin ang="2700000" scaled="1"/>
            <a:tileRect/>
          </a:gradFill>
          <a:ln>
            <a:noFill/>
          </a:ln>
          <a:effectLst>
            <a:outerShdw blurRad="127000" dist="38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การสั่งงานผ่าน </a:t>
            </a:r>
            <a:r>
              <a:rPr lang="en-US" dirty="0"/>
              <a:t>Blynk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31514-9411-F183-0961-CBE0DF519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33" y="2336960"/>
            <a:ext cx="4921081" cy="3431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782994-EEA4-3822-6E58-FF3AB7E51839}"/>
              </a:ext>
            </a:extLst>
          </p:cNvPr>
          <p:cNvSpPr txBox="1"/>
          <p:nvPr/>
        </p:nvSpPr>
        <p:spPr>
          <a:xfrm>
            <a:off x="2022817" y="1752185"/>
            <a:ext cx="305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>
                <a:solidFill>
                  <a:srgbClr val="2ECC71"/>
                </a:solidFill>
              </a:rPr>
              <a:t>ผ่านเว็บ </a:t>
            </a:r>
            <a:r>
              <a:rPr lang="en-US" sz="3200" dirty="0" err="1">
                <a:solidFill>
                  <a:srgbClr val="2ECC71"/>
                </a:solidFill>
              </a:rPr>
              <a:t>blynk.cloud</a:t>
            </a:r>
            <a:endParaRPr lang="en-US" sz="3200" dirty="0">
              <a:solidFill>
                <a:srgbClr val="2ECC7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3B29FB-C0DE-82CC-DB7C-4B2BB21FB6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6" t="6025" r="11506" b="29295"/>
          <a:stretch/>
        </p:blipFill>
        <p:spPr bwMode="auto">
          <a:xfrm>
            <a:off x="7118074" y="2230016"/>
            <a:ext cx="3077407" cy="399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69C16-7FB9-6963-9EFC-51389DF58708}"/>
              </a:ext>
            </a:extLst>
          </p:cNvPr>
          <p:cNvSpPr txBox="1"/>
          <p:nvPr/>
        </p:nvSpPr>
        <p:spPr>
          <a:xfrm>
            <a:off x="7144368" y="1753325"/>
            <a:ext cx="305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>
                <a:solidFill>
                  <a:srgbClr val="2ECC71"/>
                </a:solidFill>
              </a:rPr>
              <a:t>ผ่านแอพฯ </a:t>
            </a:r>
            <a:r>
              <a:rPr lang="en-US" sz="3200" dirty="0">
                <a:solidFill>
                  <a:srgbClr val="2ECC71"/>
                </a:solidFill>
              </a:rPr>
              <a:t>Blynk IoT</a:t>
            </a:r>
          </a:p>
        </p:txBody>
      </p:sp>
    </p:spTree>
    <p:extLst>
      <p:ext uri="{BB962C8B-B14F-4D97-AF65-F5344CB8AC3E}">
        <p14:creationId xmlns:p14="http://schemas.microsoft.com/office/powerpoint/2010/main" val="15428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ขั้นตอนการเชื่อมต่อกับ </a:t>
            </a:r>
            <a:r>
              <a:rPr lang="en-US" dirty="0"/>
              <a:t>Blynk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9BF79-8B8F-DBC6-3061-3129345BB971}"/>
              </a:ext>
            </a:extLst>
          </p:cNvPr>
          <p:cNvSpPr txBox="1"/>
          <p:nvPr/>
        </p:nvSpPr>
        <p:spPr>
          <a:xfrm>
            <a:off x="849085" y="1738726"/>
            <a:ext cx="96198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สมัครสมาชิกในเว็บ </a:t>
            </a:r>
            <a:r>
              <a:rPr lang="en-US" sz="3200" dirty="0">
                <a:solidFill>
                  <a:srgbClr val="2ECC71"/>
                </a:solidFill>
              </a:rPr>
              <a:t>Blynk</a:t>
            </a:r>
          </a:p>
          <a:p>
            <a:pPr lvl="2"/>
            <a:r>
              <a:rPr lang="en-US" sz="2800" dirty="0"/>
              <a:t>https://blynk.cloud/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สร้าง </a:t>
            </a:r>
            <a:r>
              <a:rPr lang="en-US" sz="3200" dirty="0">
                <a:solidFill>
                  <a:srgbClr val="2ECC71"/>
                </a:solidFill>
              </a:rPr>
              <a:t>Templates</a:t>
            </a:r>
            <a:r>
              <a:rPr lang="th-TH" sz="3200" dirty="0">
                <a:solidFill>
                  <a:srgbClr val="2ECC71"/>
                </a:solidFill>
              </a:rPr>
              <a:t> บนเว็บ</a:t>
            </a:r>
          </a:p>
          <a:p>
            <a:pPr lvl="2"/>
            <a:r>
              <a:rPr lang="th-TH" sz="2800" dirty="0"/>
              <a:t>กำหนดบอร์ดที่ใช้ และช่องทางการสื่อสาร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สร้างหน้า </a:t>
            </a:r>
            <a:r>
              <a:rPr lang="en-US" sz="3200" dirty="0">
                <a:solidFill>
                  <a:srgbClr val="2ECC71"/>
                </a:solidFill>
              </a:rPr>
              <a:t>Dashboard </a:t>
            </a:r>
            <a:r>
              <a:rPr lang="th-TH" sz="3200" dirty="0">
                <a:solidFill>
                  <a:srgbClr val="2ECC71"/>
                </a:solidFill>
              </a:rPr>
              <a:t>บนเว็บ</a:t>
            </a:r>
          </a:p>
          <a:p>
            <a:pPr lvl="2"/>
            <a:r>
              <a:rPr lang="th-TH" sz="2800" dirty="0"/>
              <a:t>ลาก-วาง และตั้งค่า </a:t>
            </a:r>
            <a:r>
              <a:rPr lang="en-US" sz="2800" dirty="0"/>
              <a:t>Widget </a:t>
            </a:r>
            <a:r>
              <a:rPr lang="th-TH" sz="2800" dirty="0"/>
              <a:t>ที่ใช้บนเว็บ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สร้างอุปกรณ์ แล้วคัดลอกโค้ดจากในเว็บไปใส่ใน</a:t>
            </a:r>
            <a:r>
              <a:rPr lang="en-US" sz="3200" dirty="0">
                <a:solidFill>
                  <a:srgbClr val="2ECC71"/>
                </a:solidFill>
              </a:rPr>
              <a:t> VS Code</a:t>
            </a:r>
            <a:endParaRPr lang="th-TH" sz="3200" dirty="0">
              <a:solidFill>
                <a:srgbClr val="2ECC71"/>
              </a:solidFill>
            </a:endParaRPr>
          </a:p>
          <a:p>
            <a:pPr lvl="2"/>
            <a:r>
              <a:rPr lang="th-TH" sz="2800" dirty="0"/>
              <a:t>พร้อมตั้งค่าการเชื่อมต่อ </a:t>
            </a:r>
            <a:r>
              <a:rPr lang="en-US" sz="2800" dirty="0" err="1"/>
              <a:t>WiFi</a:t>
            </a:r>
            <a:r>
              <a:rPr lang="en-US" sz="2800" dirty="0"/>
              <a:t> </a:t>
            </a:r>
            <a:r>
              <a:rPr lang="th-TH" sz="2800" dirty="0"/>
              <a:t>และเขียนโค้ดสื่อสารกับ </a:t>
            </a:r>
            <a:r>
              <a:rPr lang="en-US" sz="2800" dirty="0"/>
              <a:t>Blynk</a:t>
            </a:r>
            <a:endParaRPr lang="th-TH" sz="2800" dirty="0">
              <a:solidFill>
                <a:srgbClr val="2ECC7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สร้างหน้า </a:t>
            </a:r>
            <a:r>
              <a:rPr lang="en-US" sz="3200" dirty="0">
                <a:solidFill>
                  <a:srgbClr val="2ECC71"/>
                </a:solidFill>
              </a:rPr>
              <a:t>Dashboard </a:t>
            </a:r>
            <a:r>
              <a:rPr lang="th-TH" sz="3200" dirty="0">
                <a:solidFill>
                  <a:srgbClr val="2ECC71"/>
                </a:solidFill>
              </a:rPr>
              <a:t>บนแอพฯ</a:t>
            </a:r>
          </a:p>
          <a:p>
            <a:pPr lvl="2"/>
            <a:r>
              <a:rPr lang="th-TH" sz="2800" dirty="0"/>
              <a:t>ลาก-วาง และตั้งค่า </a:t>
            </a:r>
            <a:r>
              <a:rPr lang="en-US" sz="2800" dirty="0"/>
              <a:t>Widget </a:t>
            </a:r>
            <a:r>
              <a:rPr lang="th-TH" sz="2800" dirty="0"/>
              <a:t>ที่ใช้บนแอพฯ</a:t>
            </a:r>
            <a:endParaRPr lang="th-TH" sz="2800" dirty="0">
              <a:solidFill>
                <a:srgbClr val="2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5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5541</TotalTime>
  <Words>139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supermarket</vt:lpstr>
      <vt:lpstr>Office Theme</vt:lpstr>
      <vt:lpstr>การเชื่อมต่อกับ Blynk</vt:lpstr>
      <vt:lpstr>การสั่งงานผ่าน Blynk</vt:lpstr>
      <vt:lpstr>ขั้นตอนการเชื่อมต่อกับ Blynk 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16 การเชื่อมต่อกับ Blynk สั่งงานผ่านแอพฯ</dc:title>
  <dc:creator>Sonthaya Nongnuch</dc:creator>
  <cp:lastModifiedBy>Sonthaya Nongnuch</cp:lastModifiedBy>
  <cp:revision>126</cp:revision>
  <dcterms:created xsi:type="dcterms:W3CDTF">2023-12-06T19:07:44Z</dcterms:created>
  <dcterms:modified xsi:type="dcterms:W3CDTF">2024-01-20T14:54:56Z</dcterms:modified>
</cp:coreProperties>
</file>