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  <a:srgbClr val="2ECC71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41" y="1073767"/>
            <a:ext cx="7501812" cy="1305318"/>
          </a:xfrm>
        </p:spPr>
        <p:txBody>
          <a:bodyPr>
            <a:normAutofit/>
          </a:bodyPr>
          <a:lstStyle/>
          <a:p>
            <a:pPr algn="l"/>
            <a:r>
              <a:rPr lang="th-TH" sz="7200" dirty="0">
                <a:solidFill>
                  <a:srgbClr val="2ECC71"/>
                </a:solidFill>
              </a:rPr>
              <a:t>การใช้งาน</a:t>
            </a:r>
            <a:r>
              <a:rPr lang="en-US" sz="7200" dirty="0">
                <a:solidFill>
                  <a:srgbClr val="2ECC71"/>
                </a:solidFill>
              </a:rPr>
              <a:t> Checkbox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719" y="2288819"/>
            <a:ext cx="9862456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</a:t>
            </a:r>
            <a:r>
              <a:rPr lang="en-US" sz="4000" dirty="0">
                <a:solidFill>
                  <a:srgbClr val="F1C40F"/>
                </a:solidFill>
              </a:rPr>
              <a:t> Checkbox,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การเปลี่ยนสี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การรับค่าสั่งงาน </a:t>
            </a:r>
            <a:r>
              <a:rPr lang="en-US" sz="4000" dirty="0">
                <a:solidFill>
                  <a:srgbClr val="F1C40F"/>
                </a:solidFill>
              </a:rPr>
              <a:t>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493502" y="3003686"/>
            <a:ext cx="5403445" cy="34419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81CE11-56E2-EC79-81EB-B4CB4329C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0"/>
          <a:stretch/>
        </p:blipFill>
        <p:spPr>
          <a:xfrm>
            <a:off x="1510472" y="3574075"/>
            <a:ext cx="3347278" cy="2287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0AC37-2C75-44E4-3430-E32BB6596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789" y="3606174"/>
            <a:ext cx="3040643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39CB-7E05-9DEC-324A-E3A197E8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Check, uncheck, disable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93FD9-0BDC-A0CE-AF05-1EF48906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AC0CB-5CE6-A5B4-AE42-92060DB379F6}"/>
              </a:ext>
            </a:extLst>
          </p:cNvPr>
          <p:cNvSpPr txBox="1"/>
          <p:nvPr/>
        </p:nvSpPr>
        <p:spPr>
          <a:xfrm>
            <a:off x="758890" y="2476301"/>
            <a:ext cx="8058539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lv_obj_add_state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ui_led_checkbox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LV_STATE_CHECKED);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961B7-C45C-7368-8B66-E2654B1A8921}"/>
              </a:ext>
            </a:extLst>
          </p:cNvPr>
          <p:cNvSpPr txBox="1"/>
          <p:nvPr/>
        </p:nvSpPr>
        <p:spPr>
          <a:xfrm>
            <a:off x="758890" y="5386175"/>
            <a:ext cx="8058539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lv_obj_add_state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ui_led_checkbox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LV_STATE_DISABLED);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9AC1-4FB1-297A-BE12-973746BFAC97}"/>
              </a:ext>
            </a:extLst>
          </p:cNvPr>
          <p:cNvSpPr txBox="1"/>
          <p:nvPr/>
        </p:nvSpPr>
        <p:spPr>
          <a:xfrm>
            <a:off x="758890" y="3931238"/>
            <a:ext cx="8058539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lv_obj_clear_state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ui_led_checkbox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LV_STATE_CHECKED);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B1B20-D05A-AF64-1E37-1361D2166CA2}"/>
              </a:ext>
            </a:extLst>
          </p:cNvPr>
          <p:cNvSpPr txBox="1"/>
          <p:nvPr/>
        </p:nvSpPr>
        <p:spPr>
          <a:xfrm>
            <a:off x="650032" y="1971971"/>
            <a:ext cx="583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Check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C4631-486D-325A-436E-F79937B7371E}"/>
              </a:ext>
            </a:extLst>
          </p:cNvPr>
          <p:cNvSpPr txBox="1"/>
          <p:nvPr/>
        </p:nvSpPr>
        <p:spPr>
          <a:xfrm>
            <a:off x="650032" y="3434139"/>
            <a:ext cx="583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Uncheck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2E5E6-DB8F-3271-BF39-4AAAA20FB43A}"/>
              </a:ext>
            </a:extLst>
          </p:cNvPr>
          <p:cNvSpPr txBox="1"/>
          <p:nvPr/>
        </p:nvSpPr>
        <p:spPr>
          <a:xfrm>
            <a:off x="650032" y="4876048"/>
            <a:ext cx="583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Disable</a:t>
            </a:r>
          </a:p>
        </p:txBody>
      </p:sp>
    </p:spTree>
    <p:extLst>
      <p:ext uri="{BB962C8B-B14F-4D97-AF65-F5344CB8AC3E}">
        <p14:creationId xmlns:p14="http://schemas.microsoft.com/office/powerpoint/2010/main" val="4071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E382-2920-4073-F832-3D1F0FFA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การเขียนโปรแกรมจัดการ </a:t>
            </a:r>
            <a:r>
              <a:rPr lang="en-US" dirty="0"/>
              <a:t>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AC5B9-06FF-277D-AC3C-09744735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CA9A3-01F1-37B2-FB5D-F5ED6B87E22D}"/>
              </a:ext>
            </a:extLst>
          </p:cNvPr>
          <p:cNvSpPr txBox="1"/>
          <p:nvPr/>
        </p:nvSpPr>
        <p:spPr>
          <a:xfrm>
            <a:off x="891896" y="2177945"/>
            <a:ext cx="1059121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ui_led_checkbox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เมื่อกด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ui_led_checkbox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lv_obj_has_state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ui_led_checkbox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อยู่ใน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State CHECKED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หรือไม่ ถ้าใช่ให้...</a:t>
            </a:r>
            <a:endParaRPr lang="th-TH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LED_Y_PIN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เปิด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LED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LED_Y_PIN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ปิด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LED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LV_EVENT_VALUE_CHANGED,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1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</TotalTime>
  <Words>231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supermarket</vt:lpstr>
      <vt:lpstr>Office Theme</vt:lpstr>
      <vt:lpstr>การใช้งาน Checkbox</vt:lpstr>
      <vt:lpstr>Check, uncheck, disable</vt:lpstr>
      <vt:lpstr>การเขียนโปรแกรมจัดการ Event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26 การใช้งาน Chackbox</dc:title>
  <dc:creator>Sonthaya Nongnuch</dc:creator>
  <cp:lastModifiedBy>Sonthaya Nongnuch</cp:lastModifiedBy>
  <cp:revision>70</cp:revision>
  <dcterms:created xsi:type="dcterms:W3CDTF">2023-12-06T19:07:44Z</dcterms:created>
  <dcterms:modified xsi:type="dcterms:W3CDTF">2024-05-11T15:42:29Z</dcterms:modified>
</cp:coreProperties>
</file>