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ECC71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073767"/>
            <a:ext cx="7501812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การใช้งาน</a:t>
            </a:r>
            <a:r>
              <a:rPr lang="en-US" sz="7200" dirty="0">
                <a:solidFill>
                  <a:srgbClr val="2ECC71"/>
                </a:solidFill>
              </a:rPr>
              <a:t> Roller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719" y="2288819"/>
            <a:ext cx="986245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</a:t>
            </a:r>
            <a:r>
              <a:rPr lang="en-US" sz="4000" dirty="0">
                <a:solidFill>
                  <a:srgbClr val="F1C40F"/>
                </a:solidFill>
              </a:rPr>
              <a:t> Roller, </a:t>
            </a:r>
            <a:r>
              <a:rPr lang="th-TH" sz="4000" dirty="0">
                <a:solidFill>
                  <a:srgbClr val="F1C40F"/>
                </a:solidFill>
              </a:rPr>
              <a:t>การใส่ตัวเลือก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การเขียนโปรแกรมรับค่า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493502" y="3003686"/>
            <a:ext cx="5403445" cy="34419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1CE11-56E2-EC79-81EB-B4CB4329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0"/>
          <a:stretch/>
        </p:blipFill>
        <p:spPr>
          <a:xfrm>
            <a:off x="1510472" y="3574075"/>
            <a:ext cx="3347278" cy="228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EC1C1-2683-CE45-D1EA-F5FEDCD1E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298" y="3658503"/>
            <a:ext cx="289585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382-2920-4073-F832-3D1F0F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คำสั่งอ่านตัวเลือกที่ถูกเลือกอยู่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AC5B9-06FF-277D-AC3C-0974473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A9A3-01F1-37B2-FB5D-F5ED6B87E22D}"/>
              </a:ext>
            </a:extLst>
          </p:cNvPr>
          <p:cNvSpPr txBox="1"/>
          <p:nvPr/>
        </p:nvSpPr>
        <p:spPr>
          <a:xfrm>
            <a:off x="891896" y="2177945"/>
            <a:ext cx="732526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lv_roller_get_selected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ui_roller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5B29D-FC93-5046-CE37-A9228F9292E9}"/>
              </a:ext>
            </a:extLst>
          </p:cNvPr>
          <p:cNvSpPr txBox="1"/>
          <p:nvPr/>
        </p:nvSpPr>
        <p:spPr>
          <a:xfrm>
            <a:off x="891897" y="3748598"/>
            <a:ext cx="7325266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lv_roller_get_selected_str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(roller,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buf_size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7C5B3-DDA5-CDAE-656F-B96564457BAC}"/>
              </a:ext>
            </a:extLst>
          </p:cNvPr>
          <p:cNvSpPr txBox="1"/>
          <p:nvPr/>
        </p:nvSpPr>
        <p:spPr>
          <a:xfrm>
            <a:off x="807920" y="1660848"/>
            <a:ext cx="31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อ่านลำดับที่ถูกเลือก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70F94-96DB-163C-9238-32E58BBEC48D}"/>
              </a:ext>
            </a:extLst>
          </p:cNvPr>
          <p:cNvSpPr txBox="1"/>
          <p:nvPr/>
        </p:nvSpPr>
        <p:spPr>
          <a:xfrm>
            <a:off x="789258" y="3241313"/>
            <a:ext cx="31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อ่านข้อความที่ถูกเลือก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00D89-7830-BA70-345C-0822786E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76" y="4387396"/>
            <a:ext cx="2895851" cy="21795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074D95-7BE1-9FA8-2D2A-6DF5452DCA10}"/>
              </a:ext>
            </a:extLst>
          </p:cNvPr>
          <p:cNvSpPr/>
          <p:nvPr/>
        </p:nvSpPr>
        <p:spPr>
          <a:xfrm>
            <a:off x="8397550" y="2177945"/>
            <a:ext cx="522515" cy="400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CC43524-28BC-CF50-06B4-8E6010ABB33B}"/>
              </a:ext>
            </a:extLst>
          </p:cNvPr>
          <p:cNvSpPr/>
          <p:nvPr/>
        </p:nvSpPr>
        <p:spPr>
          <a:xfrm>
            <a:off x="8397549" y="3748598"/>
            <a:ext cx="522515" cy="4001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8B4A9-0A55-4589-2451-14AEC9BE8C72}"/>
              </a:ext>
            </a:extLst>
          </p:cNvPr>
          <p:cNvSpPr txBox="1"/>
          <p:nvPr/>
        </p:nvSpPr>
        <p:spPr>
          <a:xfrm>
            <a:off x="9072461" y="2047317"/>
            <a:ext cx="1492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AB7A2-E17C-4E9D-2182-DDC9F39BF44C}"/>
              </a:ext>
            </a:extLst>
          </p:cNvPr>
          <p:cNvSpPr txBox="1"/>
          <p:nvPr/>
        </p:nvSpPr>
        <p:spPr>
          <a:xfrm>
            <a:off x="9072460" y="3617955"/>
            <a:ext cx="211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33382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382-2920-4073-F832-3D1F0F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การเขียนโปรแกรมจัดการ </a:t>
            </a:r>
            <a:r>
              <a:rPr lang="en-US" dirty="0"/>
              <a:t>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AC5B9-06FF-277D-AC3C-0974473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A9A3-01F1-37B2-FB5D-F5ED6B87E22D}"/>
              </a:ext>
            </a:extLst>
          </p:cNvPr>
          <p:cNvSpPr txBox="1"/>
          <p:nvPr/>
        </p:nvSpPr>
        <p:spPr>
          <a:xfrm>
            <a:off x="891896" y="2177945"/>
            <a:ext cx="10591210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ui_roller_color_select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obj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lv_roller_get_selected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ui_roller_color_select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....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....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....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}, </a:t>
            </a:r>
            <a:r>
              <a:rPr lang="en-US" sz="1600" b="0" dirty="0">
                <a:solidFill>
                  <a:srgbClr val="4FC1F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LV_EVENT_VALUE_CHANGED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191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supermarket</vt:lpstr>
      <vt:lpstr>Office Theme</vt:lpstr>
      <vt:lpstr>การใช้งาน Roller</vt:lpstr>
      <vt:lpstr>คำสั่งอ่านตัวเลือกที่ถูกเลือกอยู่</vt:lpstr>
      <vt:lpstr>การเขียนโปรแกรมจัดการ Event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27 การใช้งาน Roller</dc:title>
  <dc:creator>Sonthaya Nongnuch</dc:creator>
  <cp:lastModifiedBy>Sonthaya Nongnuch</cp:lastModifiedBy>
  <cp:revision>72</cp:revision>
  <dcterms:created xsi:type="dcterms:W3CDTF">2023-12-06T19:07:44Z</dcterms:created>
  <dcterms:modified xsi:type="dcterms:W3CDTF">2024-05-11T16:01:47Z</dcterms:modified>
</cp:coreProperties>
</file>