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2" r:id="rId3"/>
    <p:sldId id="271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9900"/>
    <a:srgbClr val="AC00F6"/>
    <a:srgbClr val="FF00F6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E6A76FCC-CA90-BA47-C40F-5A3F4D8BEC22}"/>
              </a:ext>
            </a:extLst>
          </p:cNvPr>
          <p:cNvSpPr txBox="1"/>
          <p:nvPr/>
        </p:nvSpPr>
        <p:spPr>
          <a:xfrm>
            <a:off x="140270" y="3127044"/>
            <a:ext cx="15613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SHT45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70448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เครื่องวัดอุณหภูมิและความชื้น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บันทึกค่าลง </a:t>
            </a:r>
            <a:r>
              <a:rPr lang="en-US" sz="4000" dirty="0">
                <a:solidFill>
                  <a:srgbClr val="F1C40F"/>
                </a:solidFill>
              </a:rPr>
              <a:t>Google Sheet </a:t>
            </a:r>
            <a:r>
              <a:rPr lang="th-TH" sz="4000" dirty="0">
                <a:solidFill>
                  <a:srgbClr val="F1C40F"/>
                </a:solidFill>
              </a:rPr>
              <a:t>แจ้งเตือนผ่านไลน์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59555A-D6A2-40F0-FDE5-934FB3E82A62}"/>
              </a:ext>
            </a:extLst>
          </p:cNvPr>
          <p:cNvGrpSpPr/>
          <p:nvPr/>
        </p:nvGrpSpPr>
        <p:grpSpPr>
          <a:xfrm>
            <a:off x="3319245" y="3115733"/>
            <a:ext cx="5258892" cy="3313059"/>
            <a:chOff x="3291252" y="3258022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3291252" y="3258022"/>
              <a:ext cx="4755127" cy="29956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2A6985-A50B-81AD-3AD6-71897036D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7217" y="3744945"/>
              <a:ext cx="2943860" cy="2014373"/>
            </a:xfrm>
            <a:prstGeom prst="rect">
              <a:avLst/>
            </a:prstGeom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50F17EC-4CA8-1EDC-A789-0983E4AEC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8" t="5292" r="5520" b="26647"/>
          <a:stretch/>
        </p:blipFill>
        <p:spPr bwMode="auto">
          <a:xfrm>
            <a:off x="1073020" y="1929589"/>
            <a:ext cx="967725" cy="492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FECB0AC7-C7EA-BE8B-E2C7-5DE700A2EAD2}"/>
              </a:ext>
            </a:extLst>
          </p:cNvPr>
          <p:cNvSpPr/>
          <p:nvPr/>
        </p:nvSpPr>
        <p:spPr>
          <a:xfrm>
            <a:off x="2146042" y="3564294"/>
            <a:ext cx="579384" cy="1595535"/>
          </a:xfrm>
          <a:prstGeom prst="leftBrace">
            <a:avLst>
              <a:gd name="adj1" fmla="val 40670"/>
              <a:gd name="adj2" fmla="val 4778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2355AA-DD28-CF56-3A64-B599324E5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3" y="3011397"/>
            <a:ext cx="546584" cy="1137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5081F1-9F84-451B-BC42-76A7283E6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21" y="4979639"/>
            <a:ext cx="620561" cy="749356"/>
          </a:xfrm>
          <a:prstGeom prst="rect">
            <a:avLst/>
          </a:prstGeom>
        </p:spPr>
      </p:pic>
      <p:pic>
        <p:nvPicPr>
          <p:cNvPr id="18" name="Picture 4" descr="วิธีใส่สกุลเงินบนเอกสาร Google Sheets">
            <a:extLst>
              <a:ext uri="{FF2B5EF4-FFF2-40B4-BE49-F238E27FC236}">
                <a16:creationId xmlns:a16="http://schemas.microsoft.com/office/drawing/2014/main" id="{44454C67-10E5-DCCC-5A64-6C4A1AB8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87" y="2778087"/>
            <a:ext cx="2458908" cy="1098024"/>
          </a:xfrm>
          <a:prstGeom prst="rect">
            <a:avLst/>
          </a:prstGeom>
          <a:noFill/>
          <a:effectLst>
            <a:outerShdw blurRad="330200" dist="88900" dir="2700000" algn="tl" rotWithShape="0">
              <a:prstClr val="black">
                <a:alpha val="2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สร้าง Scheduler Line Notify แบบไม่ต้องเขียนโค้ดสักตัว - Patiphan Suwanich -  Medium">
            <a:extLst>
              <a:ext uri="{FF2B5EF4-FFF2-40B4-BE49-F238E27FC236}">
                <a16:creationId xmlns:a16="http://schemas.microsoft.com/office/drawing/2014/main" id="{ADDBF04B-0694-1AF4-9ED9-754CE57DC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6258" r="21750" b="48027"/>
          <a:stretch/>
        </p:blipFill>
        <p:spPr bwMode="auto">
          <a:xfrm>
            <a:off x="9510887" y="4400565"/>
            <a:ext cx="1732501" cy="1730656"/>
          </a:xfrm>
          <a:prstGeom prst="rect">
            <a:avLst/>
          </a:prstGeom>
          <a:noFill/>
          <a:effectLst>
            <a:outerShdw blurRad="241300" dist="152400" dir="2700000" algn="tl" rotWithShape="0">
              <a:prstClr val="black">
                <a:alpha val="1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26629-B48F-7ED1-DB86-08F68B08C7C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578137" y="4772263"/>
            <a:ext cx="1209675" cy="321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4EA2B6-60F3-6DE3-C0BD-1D560B52D334}"/>
              </a:ext>
            </a:extLst>
          </p:cNvPr>
          <p:cNvCxnSpPr>
            <a:cxnSpLocks/>
          </p:cNvCxnSpPr>
          <p:nvPr/>
        </p:nvCxnSpPr>
        <p:spPr>
          <a:xfrm flipV="1">
            <a:off x="8578137" y="3694781"/>
            <a:ext cx="1144361" cy="606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อุปกรณ์ที่ใช้เพิ่มเติม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05E33-4936-72A9-23D1-984C355B0A38}"/>
              </a:ext>
            </a:extLst>
          </p:cNvPr>
          <p:cNvSpPr/>
          <p:nvPr/>
        </p:nvSpPr>
        <p:spPr>
          <a:xfrm>
            <a:off x="1469052" y="1483567"/>
            <a:ext cx="3732245" cy="5038531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F682D35-F0D3-CEDD-3F35-39B3CE23C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8" t="5292" r="5520" b="26647"/>
          <a:stretch/>
        </p:blipFill>
        <p:spPr bwMode="auto">
          <a:xfrm flipH="1">
            <a:off x="1839711" y="2778082"/>
            <a:ext cx="735161" cy="37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804A19-6900-5885-2B90-1A2FD4437913}"/>
              </a:ext>
            </a:extLst>
          </p:cNvPr>
          <p:cNvSpPr/>
          <p:nvPr/>
        </p:nvSpPr>
        <p:spPr>
          <a:xfrm>
            <a:off x="897769" y="1660133"/>
            <a:ext cx="772918" cy="772918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latin typeface="Arial Rounded MT Bold" panose="020F0704030504030204" pitchFamily="34" charset="0"/>
              </a:rPr>
              <a:t>1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93629-8645-D59B-7DD9-62D7704990BD}"/>
              </a:ext>
            </a:extLst>
          </p:cNvPr>
          <p:cNvSpPr txBox="1"/>
          <p:nvPr/>
        </p:nvSpPr>
        <p:spPr>
          <a:xfrm>
            <a:off x="1697425" y="1688838"/>
            <a:ext cx="333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2ECC71"/>
                </a:solidFill>
              </a:rPr>
              <a:t>เซ็นเซอร์วัดอุณหภูมิและความชื้น </a:t>
            </a:r>
            <a:r>
              <a:rPr lang="en-US" sz="2400" dirty="0">
                <a:solidFill>
                  <a:srgbClr val="2ECC71"/>
                </a:solidFill>
              </a:rPr>
              <a:t>SHT45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EAA9BA4-A8FE-AFE4-1B05-9DCEA6475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2" r="10510"/>
          <a:stretch/>
        </p:blipFill>
        <p:spPr bwMode="auto">
          <a:xfrm>
            <a:off x="2793520" y="2413731"/>
            <a:ext cx="2189129" cy="16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D0AA9B-C2FC-6044-1EE5-E993AD6FB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2" t="6666" r="18934" b="4898"/>
          <a:stretch/>
        </p:blipFill>
        <p:spPr bwMode="auto">
          <a:xfrm>
            <a:off x="2816949" y="4074379"/>
            <a:ext cx="2008208" cy="22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737935-814C-2597-0A35-933BCEE4F08B}"/>
              </a:ext>
            </a:extLst>
          </p:cNvPr>
          <p:cNvSpPr/>
          <p:nvPr/>
        </p:nvSpPr>
        <p:spPr>
          <a:xfrm>
            <a:off x="6453448" y="1483567"/>
            <a:ext cx="3732245" cy="5038531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>
            <a:outerShdw blurRad="406400" dist="1524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F00C5-3CAC-E499-C777-0888BED22BA1}"/>
              </a:ext>
            </a:extLst>
          </p:cNvPr>
          <p:cNvSpPr/>
          <p:nvPr/>
        </p:nvSpPr>
        <p:spPr>
          <a:xfrm>
            <a:off x="5947721" y="1727491"/>
            <a:ext cx="772918" cy="772918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latin typeface="Arial Rounded MT Bold" panose="020F0704030504030204" pitchFamily="34" charset="0"/>
              </a:rPr>
              <a:t>2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99218-437F-AE56-C053-D458ACB30A09}"/>
              </a:ext>
            </a:extLst>
          </p:cNvPr>
          <p:cNvSpPr txBox="1"/>
          <p:nvPr/>
        </p:nvSpPr>
        <p:spPr>
          <a:xfrm>
            <a:off x="6747377" y="1727491"/>
            <a:ext cx="333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2ECC71"/>
                </a:solidFill>
              </a:rPr>
              <a:t>โมดูลแปลงขา </a:t>
            </a:r>
            <a:r>
              <a:rPr lang="en-US" sz="2400" dirty="0">
                <a:solidFill>
                  <a:srgbClr val="2ECC71"/>
                </a:solidFill>
              </a:rPr>
              <a:t>SHT45 </a:t>
            </a:r>
            <a:r>
              <a:rPr lang="th-TH" sz="2400" dirty="0">
                <a:solidFill>
                  <a:srgbClr val="2ECC71"/>
                </a:solidFill>
              </a:rPr>
              <a:t>พร้อม </a:t>
            </a:r>
            <a:r>
              <a:rPr lang="en-US" sz="2400" dirty="0">
                <a:solidFill>
                  <a:srgbClr val="2ECC71"/>
                </a:solidFill>
              </a:rPr>
              <a:t>Logic Level Convertor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5E51FEB-9AA0-D522-32E7-966BB0DB6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15417" r="19871" b="15555"/>
          <a:stretch/>
        </p:blipFill>
        <p:spPr bwMode="auto">
          <a:xfrm>
            <a:off x="6735227" y="3429000"/>
            <a:ext cx="3155580" cy="264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5783970-E989-67DF-1578-8E2E011D6B3E}"/>
              </a:ext>
            </a:extLst>
          </p:cNvPr>
          <p:cNvSpPr txBox="1"/>
          <p:nvPr/>
        </p:nvSpPr>
        <p:spPr>
          <a:xfrm>
            <a:off x="1382835" y="2939552"/>
            <a:ext cx="15613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SHT45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A3D5E5-9405-D4E8-F0A9-F1140284FA28}"/>
              </a:ext>
            </a:extLst>
          </p:cNvPr>
          <p:cNvSpPr/>
          <p:nvPr/>
        </p:nvSpPr>
        <p:spPr>
          <a:xfrm>
            <a:off x="3895587" y="2280789"/>
            <a:ext cx="1837244" cy="113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B1140E-6A6F-6EDA-FA26-D2CBB38E60EA}"/>
              </a:ext>
            </a:extLst>
          </p:cNvPr>
          <p:cNvGrpSpPr/>
          <p:nvPr/>
        </p:nvGrpSpPr>
        <p:grpSpPr>
          <a:xfrm>
            <a:off x="3419063" y="3404993"/>
            <a:ext cx="4590203" cy="2891790"/>
            <a:chOff x="3291252" y="3258022"/>
            <a:chExt cx="4755127" cy="29956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960C69-E171-D340-9028-B50DE1E0C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3291252" y="3258022"/>
              <a:ext cx="4755127" cy="29956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BE5939-E5C7-26F6-B751-52B879A7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7217" y="3744945"/>
              <a:ext cx="2943860" cy="2014373"/>
            </a:xfrm>
            <a:prstGeom prst="rect">
              <a:avLst/>
            </a:prstGeom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5F682D35-F0D3-CEDD-3F35-39B3CE23C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8" t="5292" r="5520" b="26647"/>
          <a:stretch/>
        </p:blipFill>
        <p:spPr bwMode="auto">
          <a:xfrm>
            <a:off x="1025070" y="1929589"/>
            <a:ext cx="967725" cy="492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312F9B0-A09A-6F3A-2034-5F1722417577}"/>
              </a:ext>
            </a:extLst>
          </p:cNvPr>
          <p:cNvGrpSpPr/>
          <p:nvPr/>
        </p:nvGrpSpPr>
        <p:grpSpPr>
          <a:xfrm>
            <a:off x="2019965" y="4388203"/>
            <a:ext cx="1399098" cy="369332"/>
            <a:chOff x="2258727" y="3384378"/>
            <a:chExt cx="1399098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57E71-CFF9-B4E8-7D33-CB75CB105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8727" y="3752938"/>
              <a:ext cx="1399098" cy="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FBFF44-7088-EDF5-856B-2110295793BC}"/>
                </a:ext>
              </a:extLst>
            </p:cNvPr>
            <p:cNvSpPr txBox="1"/>
            <p:nvPr/>
          </p:nvSpPr>
          <p:spPr>
            <a:xfrm>
              <a:off x="2408724" y="3384378"/>
              <a:ext cx="970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I2C</a:t>
              </a:r>
            </a:p>
          </p:txBody>
        </p:sp>
      </p:grpSp>
      <p:pic>
        <p:nvPicPr>
          <p:cNvPr id="24" name="Picture 6" descr="สร้าง Scheduler Line Notify แบบไม่ต้องเขียนโค้ดสักตัว - Patiphan Suwanich -  Medium">
            <a:extLst>
              <a:ext uri="{FF2B5EF4-FFF2-40B4-BE49-F238E27FC236}">
                <a16:creationId xmlns:a16="http://schemas.microsoft.com/office/drawing/2014/main" id="{21864B82-54FB-729F-712E-6200D40B8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6258" r="21750" b="48027"/>
          <a:stretch/>
        </p:blipFill>
        <p:spPr bwMode="auto">
          <a:xfrm>
            <a:off x="9488848" y="1504376"/>
            <a:ext cx="1837243" cy="1835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40CB3B-D9E8-6EBC-471C-1CD17606A3C2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rot="5400000" flipH="1" flipV="1">
            <a:off x="7110019" y="1026165"/>
            <a:ext cx="982974" cy="37746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54EC6B-B327-08A9-D640-0B1839BB22B8}"/>
              </a:ext>
            </a:extLst>
          </p:cNvPr>
          <p:cNvSpPr txBox="1"/>
          <p:nvPr/>
        </p:nvSpPr>
        <p:spPr>
          <a:xfrm>
            <a:off x="4599155" y="2728840"/>
            <a:ext cx="223001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อุณหภูมิ/ความชื้น</a:t>
            </a:r>
            <a:r>
              <a:rPr lang="th-TH" dirty="0">
                <a:solidFill>
                  <a:srgbClr val="FF0000"/>
                </a:solidFill>
              </a:rPr>
              <a:t>สูงเ</a:t>
            </a:r>
            <a:r>
              <a:rPr lang="th-TH" dirty="0"/>
              <a:t>กิน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4584F1-E943-CB07-C80F-9D0C1D9F4B23}"/>
              </a:ext>
            </a:extLst>
          </p:cNvPr>
          <p:cNvSpPr txBox="1"/>
          <p:nvPr/>
        </p:nvSpPr>
        <p:spPr>
          <a:xfrm>
            <a:off x="6667434" y="205268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DFE9F3-EB22-3368-A17D-3ADF20C07FBC}"/>
              </a:ext>
            </a:extLst>
          </p:cNvPr>
          <p:cNvGrpSpPr/>
          <p:nvPr/>
        </p:nvGrpSpPr>
        <p:grpSpPr>
          <a:xfrm>
            <a:off x="9894059" y="4029452"/>
            <a:ext cx="1308241" cy="1923857"/>
            <a:chOff x="9080318" y="4372353"/>
            <a:chExt cx="910318" cy="1338684"/>
          </a:xfrm>
        </p:grpSpPr>
        <p:pic>
          <p:nvPicPr>
            <p:cNvPr id="45" name="Picture 4" descr="วิธีใส่สกุลเงินบนเอกสาร Google Sheets">
              <a:extLst>
                <a:ext uri="{FF2B5EF4-FFF2-40B4-BE49-F238E27FC236}">
                  <a16:creationId xmlns:a16="http://schemas.microsoft.com/office/drawing/2014/main" id="{A7495438-4464-412D-12A1-F138E0C495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9" t="10478" r="66153" b="12872"/>
            <a:stretch/>
          </p:blipFill>
          <p:spPr bwMode="auto">
            <a:xfrm>
              <a:off x="9214485" y="4372353"/>
              <a:ext cx="641985" cy="84163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วิธีใส่สกุลเงินบนเอกสาร Google Sheets">
              <a:extLst>
                <a:ext uri="{FF2B5EF4-FFF2-40B4-BE49-F238E27FC236}">
                  <a16:creationId xmlns:a16="http://schemas.microsoft.com/office/drawing/2014/main" id="{FE5EFDAE-3EEE-BFDF-85E6-901BA49D26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63" t="14104" r="5423" b="14469"/>
            <a:stretch/>
          </p:blipFill>
          <p:spPr bwMode="auto">
            <a:xfrm>
              <a:off x="9080318" y="5213985"/>
              <a:ext cx="910318" cy="49705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64C828-4D8E-6D45-2C7B-A0FB6D77D2E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09266" y="4850888"/>
            <a:ext cx="20161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DFE7A7-6111-8632-4F87-3716F716F3F9}"/>
              </a:ext>
            </a:extLst>
          </p:cNvPr>
          <p:cNvSpPr txBox="1"/>
          <p:nvPr/>
        </p:nvSpPr>
        <p:spPr>
          <a:xfrm>
            <a:off x="8597436" y="448819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8A877-1B90-4C84-CD30-ECF24F3BDE8C}"/>
              </a:ext>
            </a:extLst>
          </p:cNvPr>
          <p:cNvSpPr txBox="1"/>
          <p:nvPr/>
        </p:nvSpPr>
        <p:spPr>
          <a:xfrm>
            <a:off x="8429089" y="4850888"/>
            <a:ext cx="13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ทุก ๆ 1 นาที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73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supermarket</vt:lpstr>
      <vt:lpstr>Office Theme</vt:lpstr>
      <vt:lpstr>เครื่องวัดอุณหภูมิและความชื้น</vt:lpstr>
      <vt:lpstr>อุปกรณ์ที่ใช้เพิ่มเติม</vt:lpstr>
      <vt:lpstr>หลักการทำงาน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23 เครื่องวัดอุณหภูมิและความชื้นบันทึกค่าลง Google Sheet แจ้งเตือนผ่านไลน์</dc:title>
  <dc:creator>Sonthaya Nongnuch</dc:creator>
  <cp:lastModifiedBy>Sonthaya Nongnuch</cp:lastModifiedBy>
  <cp:revision>136</cp:revision>
  <dcterms:created xsi:type="dcterms:W3CDTF">2023-12-06T19:07:44Z</dcterms:created>
  <dcterms:modified xsi:type="dcterms:W3CDTF">2024-04-04T12:29:23Z</dcterms:modified>
</cp:coreProperties>
</file>