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80" r:id="rId4"/>
    <p:sldId id="276" r:id="rId5"/>
    <p:sldId id="279" r:id="rId6"/>
    <p:sldId id="278" r:id="rId7"/>
    <p:sldId id="267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F6F6"/>
    <a:srgbClr val="FF00FF"/>
    <a:srgbClr val="FFFFFF"/>
    <a:srgbClr val="3498DB"/>
    <a:srgbClr val="E8362D"/>
    <a:srgbClr val="00979C"/>
    <a:srgbClr val="F1C40F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59" y="694484"/>
            <a:ext cx="9123661" cy="1305318"/>
          </a:xfrm>
        </p:spPr>
        <p:txBody>
          <a:bodyPr>
            <a:no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การรับคำสั่งเสียง</a:t>
            </a:r>
            <a:endParaRPr lang="en-US" sz="7200" dirty="0">
              <a:solidFill>
                <a:srgbClr val="2ECC7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12421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สั่งเปิด-ปิดไฟผ่านเสียงและหน้าจอ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8352675" y="3618211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3002549" y="2800605"/>
            <a:ext cx="5119264" cy="3260900"/>
          </a:xfrm>
          <a:prstGeom prst="rect">
            <a:avLst/>
          </a:prstGeom>
        </p:spPr>
      </p:pic>
      <p:pic>
        <p:nvPicPr>
          <p:cNvPr id="1026" name="Picture 2" descr="Electricity icon in SVG, PNG formats">
            <a:extLst>
              <a:ext uri="{FF2B5EF4-FFF2-40B4-BE49-F238E27FC236}">
                <a16:creationId xmlns:a16="http://schemas.microsoft.com/office/drawing/2014/main" id="{EA39FCD5-0908-3788-4178-7295A6C3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357" y="2095425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lectricity icon in SVG, PNG formats">
            <a:extLst>
              <a:ext uri="{FF2B5EF4-FFF2-40B4-BE49-F238E27FC236}">
                <a16:creationId xmlns:a16="http://schemas.microsoft.com/office/drawing/2014/main" id="{03A9A8A3-1778-351D-BECD-B26DD2A2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901" y="3705592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Electricity icon in SVG, PNG formats">
            <a:extLst>
              <a:ext uri="{FF2B5EF4-FFF2-40B4-BE49-F238E27FC236}">
                <a16:creationId xmlns:a16="http://schemas.microsoft.com/office/drawing/2014/main" id="{4826EF6E-FBDD-0244-82E2-86E29ED9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072" y="4941706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7E8FAF-5536-B0C8-23A0-B0B65F2D0A82}"/>
              </a:ext>
            </a:extLst>
          </p:cNvPr>
          <p:cNvCxnSpPr>
            <a:cxnSpLocks/>
          </p:cNvCxnSpPr>
          <p:nvPr/>
        </p:nvCxnSpPr>
        <p:spPr>
          <a:xfrm flipV="1">
            <a:off x="8083278" y="3130420"/>
            <a:ext cx="1340910" cy="7291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8247A-5027-7899-8279-7EC40122BB8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055617" y="4412113"/>
            <a:ext cx="1989284" cy="1213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169EAD-A34F-4044-9A5A-FC09D78085D7}"/>
              </a:ext>
            </a:extLst>
          </p:cNvPr>
          <p:cNvCxnSpPr>
            <a:cxnSpLocks/>
          </p:cNvCxnSpPr>
          <p:nvPr/>
        </p:nvCxnSpPr>
        <p:spPr>
          <a:xfrm>
            <a:off x="8121813" y="5021265"/>
            <a:ext cx="928446" cy="4323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0626EF2-1D37-7990-258F-4DE2AA140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7" t="14947" r="16104" b="11973"/>
          <a:stretch/>
        </p:blipFill>
        <p:spPr>
          <a:xfrm>
            <a:off x="973196" y="2766164"/>
            <a:ext cx="2443980" cy="197004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F622822-39D9-2324-E1AF-70E3F67C262A}"/>
              </a:ext>
            </a:extLst>
          </p:cNvPr>
          <p:cNvGrpSpPr/>
          <p:nvPr/>
        </p:nvGrpSpPr>
        <p:grpSpPr>
          <a:xfrm>
            <a:off x="521140" y="4821122"/>
            <a:ext cx="1674046" cy="1674046"/>
            <a:chOff x="199486" y="4388017"/>
            <a:chExt cx="1674046" cy="167404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69AC91-E74A-CF43-BF49-BDF163A9FB08}"/>
                </a:ext>
              </a:extLst>
            </p:cNvPr>
            <p:cNvSpPr/>
            <p:nvPr/>
          </p:nvSpPr>
          <p:spPr>
            <a:xfrm>
              <a:off x="199486" y="4388017"/>
              <a:ext cx="1674046" cy="16740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69900" dist="1016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Mic Microphone icon in SVG, PNG formats">
              <a:extLst>
                <a:ext uri="{FF2B5EF4-FFF2-40B4-BE49-F238E27FC236}">
                  <a16:creationId xmlns:a16="http://schemas.microsoft.com/office/drawing/2014/main" id="{4AEB3755-2239-CC98-08C4-4D451B85C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42" y="4713106"/>
              <a:ext cx="1074735" cy="1074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1CCB6-C581-E014-BF64-531D2E8D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หลักการทำงาน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4198A-D4C0-0786-01D4-495CB06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216BE-D68E-452E-A809-14F6A193F5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5771168" y="2662061"/>
            <a:ext cx="3985922" cy="253897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32B90F-B1EA-E945-CA51-1731B00BD38C}"/>
              </a:ext>
            </a:extLst>
          </p:cNvPr>
          <p:cNvCxnSpPr>
            <a:cxnSpLocks/>
          </p:cNvCxnSpPr>
          <p:nvPr/>
        </p:nvCxnSpPr>
        <p:spPr>
          <a:xfrm>
            <a:off x="4773889" y="3912765"/>
            <a:ext cx="98904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88FDEF-CF60-73A0-040A-0E72EBEAAB39}"/>
              </a:ext>
            </a:extLst>
          </p:cNvPr>
          <p:cNvSpPr txBox="1"/>
          <p:nvPr/>
        </p:nvSpPr>
        <p:spPr>
          <a:xfrm>
            <a:off x="5755409" y="2242432"/>
            <a:ext cx="185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ATD3.5-S3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CFEF0-0FBB-6CC2-FCA4-92863536B943}"/>
              </a:ext>
            </a:extLst>
          </p:cNvPr>
          <p:cNvSpPr txBox="1"/>
          <p:nvPr/>
        </p:nvSpPr>
        <p:spPr>
          <a:xfrm>
            <a:off x="765256" y="1301928"/>
            <a:ext cx="258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PZEM-004T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595EA-31FA-D7DF-5D9A-C9749C43AAA8}"/>
              </a:ext>
            </a:extLst>
          </p:cNvPr>
          <p:cNvSpPr txBox="1"/>
          <p:nvPr/>
        </p:nvSpPr>
        <p:spPr>
          <a:xfrm>
            <a:off x="4861371" y="3574552"/>
            <a:ext cx="90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E33614-58DD-A863-7B0E-243996B3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7" t="14947" r="16104" b="11973"/>
          <a:stretch/>
        </p:blipFill>
        <p:spPr>
          <a:xfrm>
            <a:off x="2335698" y="2998321"/>
            <a:ext cx="2443980" cy="1970048"/>
          </a:xfrm>
          <a:prstGeom prst="rect">
            <a:avLst/>
          </a:prstGeom>
        </p:spPr>
      </p:pic>
      <p:pic>
        <p:nvPicPr>
          <p:cNvPr id="16" name="Picture 2" descr="Electricity icon in SVG, PNG formats">
            <a:extLst>
              <a:ext uri="{FF2B5EF4-FFF2-40B4-BE49-F238E27FC236}">
                <a16:creationId xmlns:a16="http://schemas.microsoft.com/office/drawing/2014/main" id="{C314FC89-7ED3-715F-5497-3FEC54C2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827" y="2135828"/>
            <a:ext cx="1045731" cy="104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Electricity icon in SVG, PNG formats">
            <a:extLst>
              <a:ext uri="{FF2B5EF4-FFF2-40B4-BE49-F238E27FC236}">
                <a16:creationId xmlns:a16="http://schemas.microsoft.com/office/drawing/2014/main" id="{FF069F4D-6049-5C61-73A7-C922D637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086" y="3375464"/>
            <a:ext cx="1045731" cy="104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Electricity icon in SVG, PNG formats">
            <a:extLst>
              <a:ext uri="{FF2B5EF4-FFF2-40B4-BE49-F238E27FC236}">
                <a16:creationId xmlns:a16="http://schemas.microsoft.com/office/drawing/2014/main" id="{F3B6B46B-1E29-BF7B-AB10-D3CEECBA9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820" y="4509651"/>
            <a:ext cx="1045731" cy="104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46849C-521C-6EA8-2267-C821EA2D5F71}"/>
              </a:ext>
            </a:extLst>
          </p:cNvPr>
          <p:cNvCxnSpPr>
            <a:cxnSpLocks/>
          </p:cNvCxnSpPr>
          <p:nvPr/>
        </p:nvCxnSpPr>
        <p:spPr>
          <a:xfrm flipV="1">
            <a:off x="9744089" y="2800292"/>
            <a:ext cx="565869" cy="4185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0FEF9E-077D-4F8C-DEBF-A74F800ADE4A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9757090" y="3898330"/>
            <a:ext cx="703996" cy="332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70C5-FECC-242B-07C7-ADA11245BA84}"/>
              </a:ext>
            </a:extLst>
          </p:cNvPr>
          <p:cNvCxnSpPr>
            <a:cxnSpLocks/>
          </p:cNvCxnSpPr>
          <p:nvPr/>
        </p:nvCxnSpPr>
        <p:spPr>
          <a:xfrm>
            <a:off x="9744089" y="4661365"/>
            <a:ext cx="623807" cy="192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icrophone Mic icon in SVG, PNG formats">
            <a:extLst>
              <a:ext uri="{FF2B5EF4-FFF2-40B4-BE49-F238E27FC236}">
                <a16:creationId xmlns:a16="http://schemas.microsoft.com/office/drawing/2014/main" id="{E37C4C7A-D9D4-0031-2A05-0072A2E06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473" y="4740030"/>
            <a:ext cx="903229" cy="90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1772E-9487-79E3-37C2-39EBCFD27C7D}"/>
              </a:ext>
            </a:extLst>
          </p:cNvPr>
          <p:cNvCxnSpPr>
            <a:cxnSpLocks/>
          </p:cNvCxnSpPr>
          <p:nvPr/>
        </p:nvCxnSpPr>
        <p:spPr>
          <a:xfrm flipV="1">
            <a:off x="1416744" y="4421195"/>
            <a:ext cx="940975" cy="7127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Speaker Sound icon in SVG, PNG formats">
            <a:extLst>
              <a:ext uri="{FF2B5EF4-FFF2-40B4-BE49-F238E27FC236}">
                <a16:creationId xmlns:a16="http://schemas.microsoft.com/office/drawing/2014/main" id="{0C5E6F20-C5E7-C147-1E9C-9DAD6206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4" y="1933048"/>
            <a:ext cx="1228923" cy="122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5F7425-886C-93FE-EC9D-35FD79A82A87}"/>
              </a:ext>
            </a:extLst>
          </p:cNvPr>
          <p:cNvCxnSpPr>
            <a:cxnSpLocks/>
          </p:cNvCxnSpPr>
          <p:nvPr/>
        </p:nvCxnSpPr>
        <p:spPr>
          <a:xfrm flipH="1" flipV="1">
            <a:off x="1461155" y="3103607"/>
            <a:ext cx="874543" cy="5924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Analyze Sound Wave icon in SVG, PNG formats">
            <a:extLst>
              <a:ext uri="{FF2B5EF4-FFF2-40B4-BE49-F238E27FC236}">
                <a16:creationId xmlns:a16="http://schemas.microsoft.com/office/drawing/2014/main" id="{1FD889D7-B493-6881-23FC-A5B4E3A4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8" y="4677163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8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10A1-06FA-7AD4-C5EF-E7D84961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รุ่นของโมดูลวัดพลังงาน </a:t>
            </a:r>
            <a:r>
              <a:rPr lang="en-US" dirty="0"/>
              <a:t>PZEM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3E51C-3AEB-F2E4-86CD-F6DB197B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CC3ED-6C92-081C-BE4B-ED289C5CD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1" t="14584" r="16650" b="12917"/>
          <a:stretch/>
        </p:blipFill>
        <p:spPr>
          <a:xfrm>
            <a:off x="2120825" y="2007141"/>
            <a:ext cx="4290723" cy="3461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095260-6111-9B8D-2F04-CDF7911331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7" t="13923" r="18709" b="15521"/>
          <a:stretch/>
        </p:blipFill>
        <p:spPr>
          <a:xfrm>
            <a:off x="6929344" y="1956882"/>
            <a:ext cx="4396747" cy="356227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6222A8-7C00-AA43-80AA-B4ECAABB79F3}"/>
              </a:ext>
            </a:extLst>
          </p:cNvPr>
          <p:cNvCxnSpPr/>
          <p:nvPr/>
        </p:nvCxnSpPr>
        <p:spPr>
          <a:xfrm flipH="1">
            <a:off x="1790700" y="3267075"/>
            <a:ext cx="676275" cy="0"/>
          </a:xfrm>
          <a:prstGeom prst="line">
            <a:avLst/>
          </a:prstGeom>
          <a:ln w="571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7616F0-9333-9B37-AB70-8A111120E4DF}"/>
              </a:ext>
            </a:extLst>
          </p:cNvPr>
          <p:cNvSpPr txBox="1"/>
          <p:nvPr/>
        </p:nvSpPr>
        <p:spPr>
          <a:xfrm>
            <a:off x="285750" y="3036242"/>
            <a:ext cx="150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400" dirty="0"/>
              <a:t>ช่องต่อลำโพง</a:t>
            </a:r>
            <a:endParaRPr lang="en-US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70489F-3B57-9248-1DB1-5252559A26D8}"/>
              </a:ext>
            </a:extLst>
          </p:cNvPr>
          <p:cNvCxnSpPr/>
          <p:nvPr/>
        </p:nvCxnSpPr>
        <p:spPr>
          <a:xfrm flipH="1">
            <a:off x="1817748" y="4406088"/>
            <a:ext cx="676275" cy="0"/>
          </a:xfrm>
          <a:prstGeom prst="line">
            <a:avLst/>
          </a:prstGeom>
          <a:ln w="571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1F182C-69D4-0F61-5105-54D8344E1E98}"/>
              </a:ext>
            </a:extLst>
          </p:cNvPr>
          <p:cNvSpPr txBox="1"/>
          <p:nvPr/>
        </p:nvSpPr>
        <p:spPr>
          <a:xfrm>
            <a:off x="312798" y="4175255"/>
            <a:ext cx="150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400" dirty="0"/>
              <a:t>ช่องต่อไมค์</a:t>
            </a:r>
            <a:endParaRPr lang="en-US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B4534F-B800-0EB1-B0D0-E89B70007BF7}"/>
              </a:ext>
            </a:extLst>
          </p:cNvPr>
          <p:cNvCxnSpPr/>
          <p:nvPr/>
        </p:nvCxnSpPr>
        <p:spPr>
          <a:xfrm flipH="1">
            <a:off x="1905000" y="2458331"/>
            <a:ext cx="676275" cy="0"/>
          </a:xfrm>
          <a:prstGeom prst="line">
            <a:avLst/>
          </a:prstGeom>
          <a:ln w="571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C4C31A-D0CE-909F-96E1-41DCD4E8AD61}"/>
              </a:ext>
            </a:extLst>
          </p:cNvPr>
          <p:cNvSpPr txBox="1"/>
          <p:nvPr/>
        </p:nvSpPr>
        <p:spPr>
          <a:xfrm>
            <a:off x="1" y="222749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400" dirty="0"/>
              <a:t>สวิตช์ </a:t>
            </a:r>
            <a:r>
              <a:rPr lang="en-US" sz="2400" dirty="0"/>
              <a:t>wake-up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E428CC-7693-2C81-6A95-6E7087F1D985}"/>
              </a:ext>
            </a:extLst>
          </p:cNvPr>
          <p:cNvSpPr txBox="1"/>
          <p:nvPr/>
        </p:nvSpPr>
        <p:spPr>
          <a:xfrm>
            <a:off x="1103372" y="5981111"/>
            <a:ext cx="105251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bg1"/>
                </a:solidFill>
              </a:rPr>
              <a:t>ส่งข้อมูล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CC8318-C195-E709-5233-5E5B6B494434}"/>
              </a:ext>
            </a:extLst>
          </p:cNvPr>
          <p:cNvSpPr txBox="1"/>
          <p:nvPr/>
        </p:nvSpPr>
        <p:spPr>
          <a:xfrm>
            <a:off x="2155885" y="5981111"/>
            <a:ext cx="1052513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bg1"/>
                </a:solidFill>
              </a:rPr>
              <a:t>รับข้อมูล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2C8D2-4A80-F096-77E9-2AEBD5D1F19B}"/>
              </a:ext>
            </a:extLst>
          </p:cNvPr>
          <p:cNvSpPr txBox="1"/>
          <p:nvPr/>
        </p:nvSpPr>
        <p:spPr>
          <a:xfrm>
            <a:off x="3393401" y="5981111"/>
            <a:ext cx="1052513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</a:rPr>
              <a:t>กำลังรอฟังคำสั่ง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94A8B3-29B8-B484-3288-ADD537299434}"/>
              </a:ext>
            </a:extLst>
          </p:cNvPr>
          <p:cNvSpPr txBox="1"/>
          <p:nvPr/>
        </p:nvSpPr>
        <p:spPr>
          <a:xfrm>
            <a:off x="4445914" y="5981111"/>
            <a:ext cx="105251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สั่งเปิด-ปิดอิสระ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627CA9-9713-5A22-D19B-791718D7E13B}"/>
              </a:ext>
            </a:extLst>
          </p:cNvPr>
          <p:cNvSpPr txBox="1"/>
          <p:nvPr/>
        </p:nvSpPr>
        <p:spPr>
          <a:xfrm>
            <a:off x="5498427" y="5981111"/>
            <a:ext cx="105251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สั่งเปิด-ปิดอิสระ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41CCD5-1F64-D750-BA5E-260E29E1ADF9}"/>
              </a:ext>
            </a:extLst>
          </p:cNvPr>
          <p:cNvSpPr/>
          <p:nvPr/>
        </p:nvSpPr>
        <p:spPr>
          <a:xfrm>
            <a:off x="1645920" y="5036820"/>
            <a:ext cx="1463040" cy="952500"/>
          </a:xfrm>
          <a:custGeom>
            <a:avLst/>
            <a:gdLst>
              <a:gd name="connsiteX0" fmla="*/ 0 w 1463040"/>
              <a:gd name="connsiteY0" fmla="*/ 952500 h 952500"/>
              <a:gd name="connsiteX1" fmla="*/ 0 w 1463040"/>
              <a:gd name="connsiteY1" fmla="*/ 403860 h 952500"/>
              <a:gd name="connsiteX2" fmla="*/ 1463040 w 1463040"/>
              <a:gd name="connsiteY2" fmla="*/ 403860 h 952500"/>
              <a:gd name="connsiteX3" fmla="*/ 1463040 w 1463040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40" h="952500">
                <a:moveTo>
                  <a:pt x="0" y="952500"/>
                </a:moveTo>
                <a:lnTo>
                  <a:pt x="0" y="403860"/>
                </a:lnTo>
                <a:lnTo>
                  <a:pt x="1463040" y="403860"/>
                </a:lnTo>
                <a:lnTo>
                  <a:pt x="1463040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743BD9-BBB5-7AFF-B075-4976D364488D}"/>
              </a:ext>
            </a:extLst>
          </p:cNvPr>
          <p:cNvSpPr/>
          <p:nvPr/>
        </p:nvSpPr>
        <p:spPr>
          <a:xfrm>
            <a:off x="2651760" y="5090160"/>
            <a:ext cx="1112520" cy="883920"/>
          </a:xfrm>
          <a:custGeom>
            <a:avLst/>
            <a:gdLst>
              <a:gd name="connsiteX0" fmla="*/ 0 w 1112520"/>
              <a:gd name="connsiteY0" fmla="*/ 883920 h 883920"/>
              <a:gd name="connsiteX1" fmla="*/ 0 w 1112520"/>
              <a:gd name="connsiteY1" fmla="*/ 541020 h 883920"/>
              <a:gd name="connsiteX2" fmla="*/ 1112520 w 1112520"/>
              <a:gd name="connsiteY2" fmla="*/ 541020 h 883920"/>
              <a:gd name="connsiteX3" fmla="*/ 1112520 w 1112520"/>
              <a:gd name="connsiteY3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520" h="883920">
                <a:moveTo>
                  <a:pt x="0" y="883920"/>
                </a:moveTo>
                <a:lnTo>
                  <a:pt x="0" y="541020"/>
                </a:lnTo>
                <a:lnTo>
                  <a:pt x="1112520" y="541020"/>
                </a:lnTo>
                <a:lnTo>
                  <a:pt x="1112520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B206F1-A4C3-8CD2-679D-2E75BC55F933}"/>
              </a:ext>
            </a:extLst>
          </p:cNvPr>
          <p:cNvSpPr/>
          <p:nvPr/>
        </p:nvSpPr>
        <p:spPr>
          <a:xfrm>
            <a:off x="3916680" y="5113020"/>
            <a:ext cx="378535" cy="876300"/>
          </a:xfrm>
          <a:custGeom>
            <a:avLst/>
            <a:gdLst>
              <a:gd name="connsiteX0" fmla="*/ 0 w 419100"/>
              <a:gd name="connsiteY0" fmla="*/ 876300 h 876300"/>
              <a:gd name="connsiteX1" fmla="*/ 0 w 419100"/>
              <a:gd name="connsiteY1" fmla="*/ 419100 h 876300"/>
              <a:gd name="connsiteX2" fmla="*/ 419100 w 419100"/>
              <a:gd name="connsiteY2" fmla="*/ 419100 h 876300"/>
              <a:gd name="connsiteX3" fmla="*/ 419100 w 419100"/>
              <a:gd name="connsiteY3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876300">
                <a:moveTo>
                  <a:pt x="0" y="876300"/>
                </a:moveTo>
                <a:lnTo>
                  <a:pt x="0" y="419100"/>
                </a:lnTo>
                <a:lnTo>
                  <a:pt x="419100" y="419100"/>
                </a:lnTo>
                <a:lnTo>
                  <a:pt x="419100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25D0E8C-E7B7-F24B-81A2-13A01BC9523F}"/>
              </a:ext>
            </a:extLst>
          </p:cNvPr>
          <p:cNvSpPr/>
          <p:nvPr/>
        </p:nvSpPr>
        <p:spPr>
          <a:xfrm flipH="1">
            <a:off x="4748991" y="5113020"/>
            <a:ext cx="190741" cy="876300"/>
          </a:xfrm>
          <a:custGeom>
            <a:avLst/>
            <a:gdLst>
              <a:gd name="connsiteX0" fmla="*/ 0 w 419100"/>
              <a:gd name="connsiteY0" fmla="*/ 876300 h 876300"/>
              <a:gd name="connsiteX1" fmla="*/ 0 w 419100"/>
              <a:gd name="connsiteY1" fmla="*/ 419100 h 876300"/>
              <a:gd name="connsiteX2" fmla="*/ 419100 w 419100"/>
              <a:gd name="connsiteY2" fmla="*/ 419100 h 876300"/>
              <a:gd name="connsiteX3" fmla="*/ 419100 w 419100"/>
              <a:gd name="connsiteY3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876300">
                <a:moveTo>
                  <a:pt x="0" y="876300"/>
                </a:moveTo>
                <a:lnTo>
                  <a:pt x="0" y="419100"/>
                </a:lnTo>
                <a:lnTo>
                  <a:pt x="419100" y="419100"/>
                </a:lnTo>
                <a:lnTo>
                  <a:pt x="419100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276A275-6E98-50FA-EDFA-878EBC68E36E}"/>
              </a:ext>
            </a:extLst>
          </p:cNvPr>
          <p:cNvSpPr/>
          <p:nvPr/>
        </p:nvSpPr>
        <p:spPr>
          <a:xfrm flipH="1">
            <a:off x="5198009" y="5104811"/>
            <a:ext cx="859439" cy="876300"/>
          </a:xfrm>
          <a:custGeom>
            <a:avLst/>
            <a:gdLst>
              <a:gd name="connsiteX0" fmla="*/ 0 w 419100"/>
              <a:gd name="connsiteY0" fmla="*/ 876300 h 876300"/>
              <a:gd name="connsiteX1" fmla="*/ 0 w 419100"/>
              <a:gd name="connsiteY1" fmla="*/ 419100 h 876300"/>
              <a:gd name="connsiteX2" fmla="*/ 419100 w 419100"/>
              <a:gd name="connsiteY2" fmla="*/ 419100 h 876300"/>
              <a:gd name="connsiteX3" fmla="*/ 419100 w 419100"/>
              <a:gd name="connsiteY3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876300">
                <a:moveTo>
                  <a:pt x="0" y="876300"/>
                </a:moveTo>
                <a:lnTo>
                  <a:pt x="0" y="419100"/>
                </a:lnTo>
                <a:lnTo>
                  <a:pt x="419100" y="419100"/>
                </a:lnTo>
                <a:lnTo>
                  <a:pt x="419100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2FD1FC-4FFB-E5B5-5C2B-C2DB6F5D3F2C}"/>
              </a:ext>
            </a:extLst>
          </p:cNvPr>
          <p:cNvSpPr txBox="1"/>
          <p:nvPr/>
        </p:nvSpPr>
        <p:spPr>
          <a:xfrm>
            <a:off x="157917" y="6027277"/>
            <a:ext cx="95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dirty="0"/>
              <a:t>ไฟสถานะ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3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1CCB6-C581-E014-BF64-531D2E8D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การต่อ </a:t>
            </a:r>
            <a:r>
              <a:rPr lang="en-US" dirty="0"/>
              <a:t>PZEM-004T </a:t>
            </a:r>
            <a:r>
              <a:rPr lang="th-TH" dirty="0"/>
              <a:t>เข้ากับจอ </a:t>
            </a:r>
            <a:r>
              <a:rPr lang="en-US" dirty="0"/>
              <a:t>ATD3.5-S3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4198A-D4C0-0786-01D4-495CB06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FE1CC-4270-7DA6-8A72-AA6E57E41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11259" r="11870" b="11110"/>
          <a:stretch/>
        </p:blipFill>
        <p:spPr>
          <a:xfrm>
            <a:off x="2458720" y="1107382"/>
            <a:ext cx="7290360" cy="54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9C11-ED16-663E-CB9B-B8AE695D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เฟิร์มแวร์ที่มาจากโรงงาน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CAD46-5C06-4562-7B31-B18E9949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80B25-9BA4-10F3-1AC9-98029D36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52" y="1182255"/>
            <a:ext cx="7927895" cy="56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9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20A5-DEE7-17BF-8D38-A9950F94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Firmware </a:t>
            </a:r>
            <a:r>
              <a:rPr lang="th-TH" dirty="0"/>
              <a:t>กำหนดคำสั่งเสียงเอง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0C938-60DA-B724-A973-3D1C1E34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7C5F4-159C-8B9F-5643-730E630B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80" y="1294655"/>
            <a:ext cx="7776777" cy="4720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49300" dist="292100" dir="2700000" algn="tl" rotWithShape="0">
              <a:prstClr val="black">
                <a:alpha val="9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627484-48A4-B0EB-C218-E7951819EB4F}"/>
              </a:ext>
            </a:extLst>
          </p:cNvPr>
          <p:cNvSpPr txBox="1"/>
          <p:nvPr/>
        </p:nvSpPr>
        <p:spPr>
          <a:xfrm>
            <a:off x="4619908" y="6101060"/>
            <a:ext cx="388112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voice.ai-thinker.com</a:t>
            </a:r>
          </a:p>
        </p:txBody>
      </p:sp>
    </p:spTree>
    <p:extLst>
      <p:ext uri="{BB962C8B-B14F-4D97-AF65-F5344CB8AC3E}">
        <p14:creationId xmlns:p14="http://schemas.microsoft.com/office/powerpoint/2010/main" val="379578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102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supermarket</vt:lpstr>
      <vt:lpstr>Office Theme</vt:lpstr>
      <vt:lpstr>การรับคำสั่งเสียง</vt:lpstr>
      <vt:lpstr>หลักการทำงาน</vt:lpstr>
      <vt:lpstr>รุ่นของโมดูลวัดพลังงาน PZEM</vt:lpstr>
      <vt:lpstr>การต่อ PZEM-004T เข้ากับจอ ATD3.5-S3</vt:lpstr>
      <vt:lpstr>เฟิร์มแวร์ที่มาจากโรงงาน</vt:lpstr>
      <vt:lpstr>Custom Firmware กำหนดคำสั่งเสียงเอง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33 การรับคำสั่งเสียง</dc:title>
  <dc:creator>Sonthaya Nongnuch</dc:creator>
  <cp:lastModifiedBy>Sonthaya Nongnuch</cp:lastModifiedBy>
  <cp:revision>84</cp:revision>
  <cp:lastPrinted>2024-01-25T16:08:39Z</cp:lastPrinted>
  <dcterms:created xsi:type="dcterms:W3CDTF">2023-12-06T19:07:44Z</dcterms:created>
  <dcterms:modified xsi:type="dcterms:W3CDTF">2024-10-19T16:50:43Z</dcterms:modified>
</cp:coreProperties>
</file>