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handoutMasterIdLst>
    <p:handoutMasterId r:id="rId8"/>
  </p:handoutMasterIdLst>
  <p:sldIdLst>
    <p:sldId id="256" r:id="rId2"/>
    <p:sldId id="276" r:id="rId3"/>
    <p:sldId id="275" r:id="rId4"/>
    <p:sldId id="272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6"/>
    <a:srgbClr val="F1C40F"/>
    <a:srgbClr val="3498DB"/>
    <a:srgbClr val="2ECC71"/>
    <a:srgbClr val="AC0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978C5BC7-B6B8-2135-7B65-E91D490B9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1" t="13620" r="28392" b="13341"/>
          <a:stretch/>
        </p:blipFill>
        <p:spPr bwMode="auto">
          <a:xfrm>
            <a:off x="5112219" y="2749454"/>
            <a:ext cx="1608095" cy="21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7037" y="96111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การเชื่อมต่อกับ </a:t>
            </a:r>
            <a:r>
              <a:rPr lang="en-US" sz="7200" dirty="0">
                <a:solidFill>
                  <a:srgbClr val="2ECC71"/>
                </a:solidFill>
              </a:rPr>
              <a:t>CAN bus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99325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ตัวอย่างสื่อสารกับบอร์ด </a:t>
            </a:r>
            <a:r>
              <a:rPr lang="en-US" sz="4000" dirty="0">
                <a:solidFill>
                  <a:srgbClr val="F1C40F"/>
                </a:solidFill>
              </a:rPr>
              <a:t>Arduino </a:t>
            </a:r>
            <a:r>
              <a:rPr lang="th-TH" sz="4000" dirty="0">
                <a:solidFill>
                  <a:srgbClr val="F1C40F"/>
                </a:solidFill>
              </a:rPr>
              <a:t>ผ่าน </a:t>
            </a:r>
            <a:r>
              <a:rPr lang="en-US" sz="4000" dirty="0">
                <a:solidFill>
                  <a:srgbClr val="F1C40F"/>
                </a:solidFill>
              </a:rPr>
              <a:t>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F2879-39C6-91E2-BD24-5D5B03CD1E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1129" r="4874" b="12222"/>
          <a:stretch/>
        </p:blipFill>
        <p:spPr>
          <a:xfrm>
            <a:off x="900294" y="3543221"/>
            <a:ext cx="4755127" cy="299569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A92339F-9B13-CBAA-1279-20A2F0CFEA68}"/>
              </a:ext>
            </a:extLst>
          </p:cNvPr>
          <p:cNvSpPr/>
          <p:nvPr/>
        </p:nvSpPr>
        <p:spPr>
          <a:xfrm rot="10800000">
            <a:off x="6858033" y="3207430"/>
            <a:ext cx="977759" cy="87845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D83E00-BAC0-0B13-75FC-060E9F1F5776}"/>
              </a:ext>
            </a:extLst>
          </p:cNvPr>
          <p:cNvSpPr/>
          <p:nvPr/>
        </p:nvSpPr>
        <p:spPr>
          <a:xfrm>
            <a:off x="4643120" y="3093352"/>
            <a:ext cx="487680" cy="411847"/>
          </a:xfrm>
          <a:custGeom>
            <a:avLst/>
            <a:gdLst>
              <a:gd name="connsiteX0" fmla="*/ 487680 w 487680"/>
              <a:gd name="connsiteY0" fmla="*/ 0 h 406400"/>
              <a:gd name="connsiteX1" fmla="*/ 0 w 487680"/>
              <a:gd name="connsiteY1" fmla="*/ 406400 h 406400"/>
              <a:gd name="connsiteX0" fmla="*/ 487680 w 487680"/>
              <a:gd name="connsiteY0" fmla="*/ 3099 h 409499"/>
              <a:gd name="connsiteX1" fmla="*/ 0 w 487680"/>
              <a:gd name="connsiteY1" fmla="*/ 409499 h 409499"/>
              <a:gd name="connsiteX0" fmla="*/ 487680 w 487680"/>
              <a:gd name="connsiteY0" fmla="*/ 5447 h 411847"/>
              <a:gd name="connsiteX1" fmla="*/ 0 w 487680"/>
              <a:gd name="connsiteY1" fmla="*/ 411847 h 411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7680" h="411847">
                <a:moveTo>
                  <a:pt x="487680" y="5447"/>
                </a:moveTo>
                <a:cubicBezTo>
                  <a:pt x="101600" y="-31806"/>
                  <a:pt x="30480" y="123980"/>
                  <a:pt x="0" y="411847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95852-C835-9257-2910-9E2B609D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320" y="4029456"/>
            <a:ext cx="2941319" cy="200489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7481C21-FA56-E820-B041-DF3CCFF34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6" t="17491" r="13030" b="1991"/>
          <a:stretch/>
        </p:blipFill>
        <p:spPr bwMode="auto">
          <a:xfrm>
            <a:off x="7887415" y="2630349"/>
            <a:ext cx="2359742" cy="203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CF1D46E-6C92-3EF0-2212-607FC4DB2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503" y="3833844"/>
            <a:ext cx="3390454" cy="254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589BC0-5608-B78E-A16B-26F7D05DC6D8}"/>
              </a:ext>
            </a:extLst>
          </p:cNvPr>
          <p:cNvSpPr/>
          <p:nvPr/>
        </p:nvSpPr>
        <p:spPr>
          <a:xfrm>
            <a:off x="9851925" y="3240559"/>
            <a:ext cx="973393" cy="702176"/>
          </a:xfrm>
          <a:custGeom>
            <a:avLst/>
            <a:gdLst>
              <a:gd name="connsiteX0" fmla="*/ 973393 w 973393"/>
              <a:gd name="connsiteY0" fmla="*/ 678425 h 678425"/>
              <a:gd name="connsiteX1" fmla="*/ 0 w 973393"/>
              <a:gd name="connsiteY1" fmla="*/ 0 h 678425"/>
              <a:gd name="connsiteX0" fmla="*/ 973393 w 973393"/>
              <a:gd name="connsiteY0" fmla="*/ 698995 h 698995"/>
              <a:gd name="connsiteX1" fmla="*/ 0 w 973393"/>
              <a:gd name="connsiteY1" fmla="*/ 20570 h 698995"/>
              <a:gd name="connsiteX0" fmla="*/ 973393 w 973393"/>
              <a:gd name="connsiteY0" fmla="*/ 702176 h 702176"/>
              <a:gd name="connsiteX1" fmla="*/ 0 w 973393"/>
              <a:gd name="connsiteY1" fmla="*/ 23751 h 70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3393" h="702176">
                <a:moveTo>
                  <a:pt x="973393" y="702176"/>
                </a:moveTo>
                <a:cubicBezTo>
                  <a:pt x="943897" y="377711"/>
                  <a:pt x="894735" y="-113901"/>
                  <a:pt x="0" y="23751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10K Potentiometer Module – RoboticsDNA">
            <a:extLst>
              <a:ext uri="{FF2B5EF4-FFF2-40B4-BE49-F238E27FC236}">
                <a16:creationId xmlns:a16="http://schemas.microsoft.com/office/drawing/2014/main" id="{4C4573F9-9753-5794-31A9-10897AAE9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" t="16621" r="1260" b="20766"/>
          <a:stretch/>
        </p:blipFill>
        <p:spPr bwMode="auto">
          <a:xfrm>
            <a:off x="7902297" y="5026879"/>
            <a:ext cx="2252570" cy="145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323C2E-9E44-EF31-CD08-7546A33C27F9}"/>
              </a:ext>
            </a:extLst>
          </p:cNvPr>
          <p:cNvSpPr/>
          <p:nvPr/>
        </p:nvSpPr>
        <p:spPr>
          <a:xfrm>
            <a:off x="7816128" y="5336228"/>
            <a:ext cx="631668" cy="846269"/>
          </a:xfrm>
          <a:custGeom>
            <a:avLst/>
            <a:gdLst>
              <a:gd name="connsiteX0" fmla="*/ 0 w 609600"/>
              <a:gd name="connsiteY0" fmla="*/ 0 h 235974"/>
              <a:gd name="connsiteX1" fmla="*/ 609600 w 609600"/>
              <a:gd name="connsiteY1" fmla="*/ 235974 h 235974"/>
              <a:gd name="connsiteX0" fmla="*/ 258512 w 868112"/>
              <a:gd name="connsiteY0" fmla="*/ 0 h 332526"/>
              <a:gd name="connsiteX1" fmla="*/ 868112 w 868112"/>
              <a:gd name="connsiteY1" fmla="*/ 235974 h 332526"/>
              <a:gd name="connsiteX0" fmla="*/ 235591 w 845191"/>
              <a:gd name="connsiteY0" fmla="*/ 0 h 863011"/>
              <a:gd name="connsiteX1" fmla="*/ 845191 w 845191"/>
              <a:gd name="connsiteY1" fmla="*/ 235974 h 863011"/>
              <a:gd name="connsiteX0" fmla="*/ 241840 w 802279"/>
              <a:gd name="connsiteY0" fmla="*/ 0 h 863011"/>
              <a:gd name="connsiteX1" fmla="*/ 802279 w 802279"/>
              <a:gd name="connsiteY1" fmla="*/ 235974 h 863011"/>
              <a:gd name="connsiteX0" fmla="*/ 241840 w 802279"/>
              <a:gd name="connsiteY0" fmla="*/ 0 h 818402"/>
              <a:gd name="connsiteX1" fmla="*/ 802279 w 802279"/>
              <a:gd name="connsiteY1" fmla="*/ 235974 h 818402"/>
              <a:gd name="connsiteX0" fmla="*/ 252768 w 813207"/>
              <a:gd name="connsiteY0" fmla="*/ 0 h 757371"/>
              <a:gd name="connsiteX1" fmla="*/ 813207 w 813207"/>
              <a:gd name="connsiteY1" fmla="*/ 235974 h 757371"/>
              <a:gd name="connsiteX0" fmla="*/ 296730 w 591698"/>
              <a:gd name="connsiteY0" fmla="*/ 0 h 655406"/>
              <a:gd name="connsiteX1" fmla="*/ 591698 w 591698"/>
              <a:gd name="connsiteY1" fmla="*/ 88490 h 655406"/>
              <a:gd name="connsiteX0" fmla="*/ 215714 w 615965"/>
              <a:gd name="connsiteY0" fmla="*/ 0 h 694087"/>
              <a:gd name="connsiteX1" fmla="*/ 510682 w 615965"/>
              <a:gd name="connsiteY1" fmla="*/ 88490 h 694087"/>
              <a:gd name="connsiteX0" fmla="*/ 241139 w 641240"/>
              <a:gd name="connsiteY0" fmla="*/ 0 h 731450"/>
              <a:gd name="connsiteX1" fmla="*/ 191978 w 641240"/>
              <a:gd name="connsiteY1" fmla="*/ 560440 h 731450"/>
              <a:gd name="connsiteX2" fmla="*/ 536107 w 641240"/>
              <a:gd name="connsiteY2" fmla="*/ 88490 h 731450"/>
              <a:gd name="connsiteX0" fmla="*/ 375418 w 767764"/>
              <a:gd name="connsiteY0" fmla="*/ 0 h 735414"/>
              <a:gd name="connsiteX1" fmla="*/ 178774 w 767764"/>
              <a:gd name="connsiteY1" fmla="*/ 570273 h 735414"/>
              <a:gd name="connsiteX2" fmla="*/ 670386 w 767764"/>
              <a:gd name="connsiteY2" fmla="*/ 88490 h 735414"/>
              <a:gd name="connsiteX0" fmla="*/ 375418 w 767764"/>
              <a:gd name="connsiteY0" fmla="*/ 0 h 735414"/>
              <a:gd name="connsiteX1" fmla="*/ 178774 w 767764"/>
              <a:gd name="connsiteY1" fmla="*/ 570273 h 735414"/>
              <a:gd name="connsiteX2" fmla="*/ 670386 w 767764"/>
              <a:gd name="connsiteY2" fmla="*/ 88490 h 735414"/>
              <a:gd name="connsiteX0" fmla="*/ 248158 w 736207"/>
              <a:gd name="connsiteY0" fmla="*/ 0 h 830933"/>
              <a:gd name="connsiteX1" fmla="*/ 51514 w 736207"/>
              <a:gd name="connsiteY1" fmla="*/ 570273 h 830933"/>
              <a:gd name="connsiteX2" fmla="*/ 543126 w 736207"/>
              <a:gd name="connsiteY2" fmla="*/ 88490 h 830933"/>
              <a:gd name="connsiteX0" fmla="*/ 119522 w 639558"/>
              <a:gd name="connsiteY0" fmla="*/ 0 h 915061"/>
              <a:gd name="connsiteX1" fmla="*/ 80194 w 639558"/>
              <a:gd name="connsiteY1" fmla="*/ 727590 h 915061"/>
              <a:gd name="connsiteX2" fmla="*/ 414490 w 639558"/>
              <a:gd name="connsiteY2" fmla="*/ 88490 h 915061"/>
              <a:gd name="connsiteX0" fmla="*/ 208334 w 728370"/>
              <a:gd name="connsiteY0" fmla="*/ 0 h 915061"/>
              <a:gd name="connsiteX1" fmla="*/ 169006 w 728370"/>
              <a:gd name="connsiteY1" fmla="*/ 727590 h 915061"/>
              <a:gd name="connsiteX2" fmla="*/ 503302 w 728370"/>
              <a:gd name="connsiteY2" fmla="*/ 88490 h 915061"/>
              <a:gd name="connsiteX0" fmla="*/ 142810 w 635645"/>
              <a:gd name="connsiteY0" fmla="*/ 0 h 886971"/>
              <a:gd name="connsiteX1" fmla="*/ 103482 w 635645"/>
              <a:gd name="connsiteY1" fmla="*/ 727590 h 886971"/>
              <a:gd name="connsiteX2" fmla="*/ 437778 w 635645"/>
              <a:gd name="connsiteY2" fmla="*/ 88490 h 886971"/>
              <a:gd name="connsiteX0" fmla="*/ 142810 w 601561"/>
              <a:gd name="connsiteY0" fmla="*/ 0 h 776355"/>
              <a:gd name="connsiteX1" fmla="*/ 103482 w 601561"/>
              <a:gd name="connsiteY1" fmla="*/ 727590 h 776355"/>
              <a:gd name="connsiteX2" fmla="*/ 437778 w 601561"/>
              <a:gd name="connsiteY2" fmla="*/ 88490 h 776355"/>
              <a:gd name="connsiteX0" fmla="*/ 278593 w 737344"/>
              <a:gd name="connsiteY0" fmla="*/ 0 h 776355"/>
              <a:gd name="connsiteX1" fmla="*/ 239265 w 737344"/>
              <a:gd name="connsiteY1" fmla="*/ 727590 h 776355"/>
              <a:gd name="connsiteX2" fmla="*/ 573561 w 737344"/>
              <a:gd name="connsiteY2" fmla="*/ 88490 h 776355"/>
              <a:gd name="connsiteX0" fmla="*/ 298959 w 757710"/>
              <a:gd name="connsiteY0" fmla="*/ 0 h 776355"/>
              <a:gd name="connsiteX1" fmla="*/ 259631 w 757710"/>
              <a:gd name="connsiteY1" fmla="*/ 727590 h 776355"/>
              <a:gd name="connsiteX2" fmla="*/ 593927 w 757710"/>
              <a:gd name="connsiteY2" fmla="*/ 88490 h 776355"/>
              <a:gd name="connsiteX0" fmla="*/ 298959 w 804628"/>
              <a:gd name="connsiteY0" fmla="*/ 0 h 761389"/>
              <a:gd name="connsiteX1" fmla="*/ 259631 w 804628"/>
              <a:gd name="connsiteY1" fmla="*/ 727590 h 761389"/>
              <a:gd name="connsiteX2" fmla="*/ 593927 w 804628"/>
              <a:gd name="connsiteY2" fmla="*/ 88490 h 761389"/>
              <a:gd name="connsiteX0" fmla="*/ 324221 w 819138"/>
              <a:gd name="connsiteY0" fmla="*/ 0 h 718985"/>
              <a:gd name="connsiteX1" fmla="*/ 225900 w 819138"/>
              <a:gd name="connsiteY1" fmla="*/ 678428 h 718985"/>
              <a:gd name="connsiteX2" fmla="*/ 619189 w 819138"/>
              <a:gd name="connsiteY2" fmla="*/ 88490 h 718985"/>
              <a:gd name="connsiteX0" fmla="*/ 356417 w 865813"/>
              <a:gd name="connsiteY0" fmla="*/ 0 h 727317"/>
              <a:gd name="connsiteX1" fmla="*/ 258096 w 865813"/>
              <a:gd name="connsiteY1" fmla="*/ 678428 h 727317"/>
              <a:gd name="connsiteX2" fmla="*/ 651385 w 865813"/>
              <a:gd name="connsiteY2" fmla="*/ 88490 h 727317"/>
              <a:gd name="connsiteX0" fmla="*/ 288405 w 797801"/>
              <a:gd name="connsiteY0" fmla="*/ 0 h 727317"/>
              <a:gd name="connsiteX1" fmla="*/ 190084 w 797801"/>
              <a:gd name="connsiteY1" fmla="*/ 678428 h 727317"/>
              <a:gd name="connsiteX2" fmla="*/ 583373 w 797801"/>
              <a:gd name="connsiteY2" fmla="*/ 88490 h 727317"/>
              <a:gd name="connsiteX0" fmla="*/ 288405 w 716793"/>
              <a:gd name="connsiteY0" fmla="*/ 0 h 705830"/>
              <a:gd name="connsiteX1" fmla="*/ 190084 w 716793"/>
              <a:gd name="connsiteY1" fmla="*/ 678428 h 705830"/>
              <a:gd name="connsiteX2" fmla="*/ 583373 w 716793"/>
              <a:gd name="connsiteY2" fmla="*/ 88490 h 705830"/>
              <a:gd name="connsiteX0" fmla="*/ 233515 w 681182"/>
              <a:gd name="connsiteY0" fmla="*/ 0 h 705830"/>
              <a:gd name="connsiteX1" fmla="*/ 233517 w 681182"/>
              <a:gd name="connsiteY1" fmla="*/ 678428 h 705830"/>
              <a:gd name="connsiteX2" fmla="*/ 528483 w 681182"/>
              <a:gd name="connsiteY2" fmla="*/ 88490 h 70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1182" h="705830">
                <a:moveTo>
                  <a:pt x="233515" y="0"/>
                </a:moveTo>
                <a:cubicBezTo>
                  <a:pt x="-77839" y="62271"/>
                  <a:pt x="-77837" y="560441"/>
                  <a:pt x="233517" y="678428"/>
                </a:cubicBezTo>
                <a:cubicBezTo>
                  <a:pt x="544871" y="796415"/>
                  <a:pt x="885722" y="521110"/>
                  <a:pt x="528483" y="8849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67A94D-5003-B9ED-BDBF-534E335F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โปรโตคอล </a:t>
            </a:r>
            <a:r>
              <a:rPr lang="en-US" dirty="0"/>
              <a:t>CAN 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59930-40BD-B758-F377-6357AFD1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B4B2CE-2C2B-B0AF-B129-57125F3C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85" y="1585367"/>
            <a:ext cx="8212270" cy="21076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C0E3DE-67CF-39EB-404D-7E595E1AE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85" y="3866795"/>
            <a:ext cx="7064229" cy="28546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7D0A73-DE1A-FB40-AF0E-DD73A21FAEFD}"/>
              </a:ext>
            </a:extLst>
          </p:cNvPr>
          <p:cNvSpPr txBox="1"/>
          <p:nvPr/>
        </p:nvSpPr>
        <p:spPr>
          <a:xfrm>
            <a:off x="653844" y="1585367"/>
            <a:ext cx="1730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การต่อวงจร</a:t>
            </a:r>
            <a:r>
              <a:rPr lang="en-US" sz="28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A9F27-E54C-081C-D0E8-655EEC56207B}"/>
              </a:ext>
            </a:extLst>
          </p:cNvPr>
          <p:cNvSpPr txBox="1"/>
          <p:nvPr/>
        </p:nvSpPr>
        <p:spPr>
          <a:xfrm>
            <a:off x="653844" y="3883717"/>
            <a:ext cx="1821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/>
              <a:t>รูปสัญญาณ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843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FCA8716-7D2F-1FA1-DF5D-B1375899A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0" t="10220" r="28260" b="7571"/>
          <a:stretch/>
        </p:blipFill>
        <p:spPr bwMode="auto">
          <a:xfrm>
            <a:off x="6274679" y="1390763"/>
            <a:ext cx="3064532" cy="412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6D23752-3F53-6C39-6024-D98D5BD52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1" t="13620" r="28392" b="13341"/>
          <a:stretch/>
        </p:blipFill>
        <p:spPr bwMode="auto">
          <a:xfrm>
            <a:off x="2990366" y="1392628"/>
            <a:ext cx="2911150" cy="392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0663DB-E815-8C4F-770B-83683EF6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ATD3.5-S3 CAN bus shield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FA4AE-422F-9EFB-C6D5-30DD97B7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BD3097-A4C8-04FF-AC82-A03185A05D42}"/>
              </a:ext>
            </a:extLst>
          </p:cNvPr>
          <p:cNvCxnSpPr/>
          <p:nvPr/>
        </p:nvCxnSpPr>
        <p:spPr>
          <a:xfrm flipH="1">
            <a:off x="2793667" y="4795460"/>
            <a:ext cx="373115" cy="715018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B96BAD-53CB-F565-22AA-B1C7CD2BA255}"/>
              </a:ext>
            </a:extLst>
          </p:cNvPr>
          <p:cNvCxnSpPr>
            <a:cxnSpLocks/>
          </p:cNvCxnSpPr>
          <p:nvPr/>
        </p:nvCxnSpPr>
        <p:spPr>
          <a:xfrm>
            <a:off x="5055479" y="4828099"/>
            <a:ext cx="329381" cy="715018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2C9980-62D0-B8D5-32F1-024B862D3DD1}"/>
              </a:ext>
            </a:extLst>
          </p:cNvPr>
          <p:cNvCxnSpPr>
            <a:cxnSpLocks/>
          </p:cNvCxnSpPr>
          <p:nvPr/>
        </p:nvCxnSpPr>
        <p:spPr>
          <a:xfrm flipH="1">
            <a:off x="2828389" y="3193619"/>
            <a:ext cx="416810" cy="2737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6C2E31-53CD-2E24-0436-E786217A0C95}"/>
              </a:ext>
            </a:extLst>
          </p:cNvPr>
          <p:cNvCxnSpPr>
            <a:cxnSpLocks/>
          </p:cNvCxnSpPr>
          <p:nvPr/>
        </p:nvCxnSpPr>
        <p:spPr>
          <a:xfrm flipH="1">
            <a:off x="2831121" y="3561068"/>
            <a:ext cx="1426247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34EA7D-EF58-3486-070A-37E74EFCC78E}"/>
              </a:ext>
            </a:extLst>
          </p:cNvPr>
          <p:cNvSpPr txBox="1"/>
          <p:nvPr/>
        </p:nvSpPr>
        <p:spPr>
          <a:xfrm>
            <a:off x="1512764" y="2956781"/>
            <a:ext cx="138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400" dirty="0"/>
              <a:t>ไฟ </a:t>
            </a:r>
            <a:r>
              <a:rPr lang="en-US" sz="2400" dirty="0"/>
              <a:t>Power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C8E6B-4D7E-3A86-FCD3-27D3074D7924}"/>
              </a:ext>
            </a:extLst>
          </p:cNvPr>
          <p:cNvSpPr txBox="1"/>
          <p:nvPr/>
        </p:nvSpPr>
        <p:spPr>
          <a:xfrm>
            <a:off x="1491547" y="3330235"/>
            <a:ext cx="1386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2400" dirty="0"/>
              <a:t>จุดจั้มเลือกใช้</a:t>
            </a:r>
            <a:r>
              <a:rPr lang="en-US" sz="2400" dirty="0"/>
              <a:t>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4FD89-2727-1464-8DC4-47A0948FFEE4}"/>
              </a:ext>
            </a:extLst>
          </p:cNvPr>
          <p:cNvSpPr txBox="1"/>
          <p:nvPr/>
        </p:nvSpPr>
        <p:spPr>
          <a:xfrm>
            <a:off x="2144757" y="546721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ไฟสถานะส่งข้อมูล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7965B-2C46-621A-85AA-5CB0E4B878B1}"/>
              </a:ext>
            </a:extLst>
          </p:cNvPr>
          <p:cNvSpPr txBox="1"/>
          <p:nvPr/>
        </p:nvSpPr>
        <p:spPr>
          <a:xfrm>
            <a:off x="5055479" y="5510478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/>
              <a:t>ไฟสถานะรับข้อมูล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6862F1-F1A4-0B51-7F4A-D0BA970DD780}"/>
              </a:ext>
            </a:extLst>
          </p:cNvPr>
          <p:cNvGrpSpPr/>
          <p:nvPr/>
        </p:nvGrpSpPr>
        <p:grpSpPr>
          <a:xfrm>
            <a:off x="3618993" y="5373472"/>
            <a:ext cx="805287" cy="1097532"/>
            <a:chOff x="3579665" y="5373472"/>
            <a:chExt cx="805287" cy="1097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3DC9D6-573E-DC82-B6EC-F783CDC55D69}"/>
                </a:ext>
              </a:extLst>
            </p:cNvPr>
            <p:cNvSpPr/>
            <p:nvPr/>
          </p:nvSpPr>
          <p:spPr>
            <a:xfrm rot="16200000">
              <a:off x="3235959" y="5717178"/>
              <a:ext cx="1090056" cy="402643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 Low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74C5E1-F3BC-3B96-768C-DBD8CEA7985A}"/>
                </a:ext>
              </a:extLst>
            </p:cNvPr>
            <p:cNvSpPr/>
            <p:nvPr/>
          </p:nvSpPr>
          <p:spPr>
            <a:xfrm rot="16200000">
              <a:off x="3638603" y="5724654"/>
              <a:ext cx="1090056" cy="40264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 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45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27FC0744-6999-0AB7-862C-2515FEEDB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4" r="16372"/>
          <a:stretch/>
        </p:blipFill>
        <p:spPr bwMode="auto">
          <a:xfrm>
            <a:off x="7595250" y="1318522"/>
            <a:ext cx="4216648" cy="479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DE09D-7263-527F-C33E-6164DDC1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การเชื่อมต่อ </a:t>
            </a:r>
            <a:r>
              <a:rPr lang="en-US" dirty="0"/>
              <a:t>Arduino </a:t>
            </a:r>
            <a:r>
              <a:rPr lang="th-TH" dirty="0"/>
              <a:t>ผ่าน </a:t>
            </a:r>
            <a:r>
              <a:rPr lang="en-US" dirty="0"/>
              <a:t>CAN bus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44D9A-794A-5AD0-AD72-753DF22CE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ACBEA3-AFFE-02EA-0537-F70404C3041D}"/>
              </a:ext>
            </a:extLst>
          </p:cNvPr>
          <p:cNvGrpSpPr/>
          <p:nvPr/>
        </p:nvGrpSpPr>
        <p:grpSpPr>
          <a:xfrm>
            <a:off x="184727" y="1318522"/>
            <a:ext cx="7017054" cy="3228105"/>
            <a:chOff x="1053403" y="1356852"/>
            <a:chExt cx="4702006" cy="21630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C7031C-8993-D2D0-1F1B-C5F107E05D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" b="68459"/>
            <a:stretch/>
          </p:blipFill>
          <p:spPr>
            <a:xfrm>
              <a:off x="1053403" y="1356852"/>
              <a:ext cx="4702006" cy="216309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77FEE8-8EFA-BCFA-2C04-33B173C49120}"/>
                </a:ext>
              </a:extLst>
            </p:cNvPr>
            <p:cNvSpPr/>
            <p:nvPr/>
          </p:nvSpPr>
          <p:spPr>
            <a:xfrm>
              <a:off x="4955309" y="2339340"/>
              <a:ext cx="668251" cy="514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FA72F1-2FF8-AFFE-A86E-A7204901E6F1}"/>
                </a:ext>
              </a:extLst>
            </p:cNvPr>
            <p:cNvSpPr/>
            <p:nvPr/>
          </p:nvSpPr>
          <p:spPr>
            <a:xfrm>
              <a:off x="5153082" y="2853689"/>
              <a:ext cx="602327" cy="666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D680D3-F76D-1F91-35FD-2D29AD88291B}"/>
              </a:ext>
            </a:extLst>
          </p:cNvPr>
          <p:cNvSpPr/>
          <p:nvPr/>
        </p:nvSpPr>
        <p:spPr>
          <a:xfrm>
            <a:off x="6056671" y="3244645"/>
            <a:ext cx="2202426" cy="1189703"/>
          </a:xfrm>
          <a:custGeom>
            <a:avLst/>
            <a:gdLst>
              <a:gd name="connsiteX0" fmla="*/ 0 w 2202426"/>
              <a:gd name="connsiteY0" fmla="*/ 0 h 1189703"/>
              <a:gd name="connsiteX1" fmla="*/ 629264 w 2202426"/>
              <a:gd name="connsiteY1" fmla="*/ 0 h 1189703"/>
              <a:gd name="connsiteX2" fmla="*/ 629264 w 2202426"/>
              <a:gd name="connsiteY2" fmla="*/ 1189703 h 1189703"/>
              <a:gd name="connsiteX3" fmla="*/ 1789471 w 2202426"/>
              <a:gd name="connsiteY3" fmla="*/ 1189703 h 1189703"/>
              <a:gd name="connsiteX4" fmla="*/ 2202426 w 2202426"/>
              <a:gd name="connsiteY4" fmla="*/ 776748 h 118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426" h="1189703">
                <a:moveTo>
                  <a:pt x="0" y="0"/>
                </a:moveTo>
                <a:lnTo>
                  <a:pt x="629264" y="0"/>
                </a:lnTo>
                <a:lnTo>
                  <a:pt x="629264" y="1189703"/>
                </a:lnTo>
                <a:lnTo>
                  <a:pt x="1789471" y="1189703"/>
                </a:lnTo>
                <a:lnTo>
                  <a:pt x="2202426" y="776748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255430-3ADF-CC09-5BDD-6514CB6E056C}"/>
              </a:ext>
            </a:extLst>
          </p:cNvPr>
          <p:cNvSpPr/>
          <p:nvPr/>
        </p:nvSpPr>
        <p:spPr>
          <a:xfrm>
            <a:off x="6046839" y="3018503"/>
            <a:ext cx="2585884" cy="1769807"/>
          </a:xfrm>
          <a:custGeom>
            <a:avLst/>
            <a:gdLst>
              <a:gd name="connsiteX0" fmla="*/ 0 w 2694038"/>
              <a:gd name="connsiteY0" fmla="*/ 0 h 1887794"/>
              <a:gd name="connsiteX1" fmla="*/ 835742 w 2694038"/>
              <a:gd name="connsiteY1" fmla="*/ 0 h 1887794"/>
              <a:gd name="connsiteX2" fmla="*/ 835742 w 2694038"/>
              <a:gd name="connsiteY2" fmla="*/ 1887794 h 1887794"/>
              <a:gd name="connsiteX3" fmla="*/ 2172929 w 2694038"/>
              <a:gd name="connsiteY3" fmla="*/ 1887794 h 1887794"/>
              <a:gd name="connsiteX4" fmla="*/ 2694038 w 2694038"/>
              <a:gd name="connsiteY4" fmla="*/ 1366685 h 188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4038" h="1887794">
                <a:moveTo>
                  <a:pt x="0" y="0"/>
                </a:moveTo>
                <a:lnTo>
                  <a:pt x="835742" y="0"/>
                </a:lnTo>
                <a:lnTo>
                  <a:pt x="835742" y="1887794"/>
                </a:lnTo>
                <a:lnTo>
                  <a:pt x="2172929" y="1887794"/>
                </a:lnTo>
                <a:lnTo>
                  <a:pt x="2694038" y="1366685"/>
                </a:lnTo>
              </a:path>
            </a:pathLst>
          </a:custGeom>
          <a:noFill/>
          <a:ln w="76200">
            <a:solidFill>
              <a:srgbClr val="F1C40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25BF4E8-C175-84D4-6195-2765D0A68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9" t="13039" r="24345" b="10829"/>
          <a:stretch/>
        </p:blipFill>
        <p:spPr bwMode="auto">
          <a:xfrm>
            <a:off x="0" y="4493819"/>
            <a:ext cx="1959430" cy="204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EBF28DD-D2F7-19D1-0ED9-C969768A013E}"/>
              </a:ext>
            </a:extLst>
          </p:cNvPr>
          <p:cNvSpPr/>
          <p:nvPr/>
        </p:nvSpPr>
        <p:spPr>
          <a:xfrm>
            <a:off x="1417320" y="4069080"/>
            <a:ext cx="670560" cy="529590"/>
          </a:xfrm>
          <a:custGeom>
            <a:avLst/>
            <a:gdLst>
              <a:gd name="connsiteX0" fmla="*/ 0 w 689610"/>
              <a:gd name="connsiteY0" fmla="*/ 529590 h 529590"/>
              <a:gd name="connsiteX1" fmla="*/ 331470 w 689610"/>
              <a:gd name="connsiteY1" fmla="*/ 198120 h 529590"/>
              <a:gd name="connsiteX2" fmla="*/ 689610 w 689610"/>
              <a:gd name="connsiteY2" fmla="*/ 198120 h 529590"/>
              <a:gd name="connsiteX3" fmla="*/ 689610 w 689610"/>
              <a:gd name="connsiteY3" fmla="*/ 0 h 52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9610" h="529590">
                <a:moveTo>
                  <a:pt x="0" y="529590"/>
                </a:moveTo>
                <a:lnTo>
                  <a:pt x="331470" y="198120"/>
                </a:lnTo>
                <a:lnTo>
                  <a:pt x="689610" y="198120"/>
                </a:lnTo>
                <a:lnTo>
                  <a:pt x="689610" y="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9927987-DE12-94C2-8465-C9ED4E0D6C73}"/>
              </a:ext>
            </a:extLst>
          </p:cNvPr>
          <p:cNvSpPr/>
          <p:nvPr/>
        </p:nvSpPr>
        <p:spPr>
          <a:xfrm>
            <a:off x="1600200" y="4057650"/>
            <a:ext cx="781050" cy="544830"/>
          </a:xfrm>
          <a:custGeom>
            <a:avLst/>
            <a:gdLst>
              <a:gd name="connsiteX0" fmla="*/ 0 w 781050"/>
              <a:gd name="connsiteY0" fmla="*/ 544830 h 544830"/>
              <a:gd name="connsiteX1" fmla="*/ 167640 w 781050"/>
              <a:gd name="connsiteY1" fmla="*/ 377190 h 544830"/>
              <a:gd name="connsiteX2" fmla="*/ 781050 w 781050"/>
              <a:gd name="connsiteY2" fmla="*/ 377190 h 544830"/>
              <a:gd name="connsiteX3" fmla="*/ 781050 w 781050"/>
              <a:gd name="connsiteY3" fmla="*/ 0 h 54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" h="544830">
                <a:moveTo>
                  <a:pt x="0" y="544830"/>
                </a:moveTo>
                <a:lnTo>
                  <a:pt x="167640" y="377190"/>
                </a:lnTo>
                <a:lnTo>
                  <a:pt x="781050" y="377190"/>
                </a:lnTo>
                <a:lnTo>
                  <a:pt x="781050" y="0"/>
                </a:lnTo>
              </a:path>
            </a:pathLst>
          </a:custGeom>
          <a:noFill/>
          <a:ln w="28575">
            <a:solidFill>
              <a:srgbClr val="FF00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3BBE5A2-6B96-3E3C-70F4-B17C6FF6E44B}"/>
              </a:ext>
            </a:extLst>
          </p:cNvPr>
          <p:cNvSpPr/>
          <p:nvPr/>
        </p:nvSpPr>
        <p:spPr>
          <a:xfrm>
            <a:off x="1668780" y="4057650"/>
            <a:ext cx="228600" cy="701040"/>
          </a:xfrm>
          <a:custGeom>
            <a:avLst/>
            <a:gdLst>
              <a:gd name="connsiteX0" fmla="*/ 0 w 137160"/>
              <a:gd name="connsiteY0" fmla="*/ 621030 h 621030"/>
              <a:gd name="connsiteX1" fmla="*/ 137160 w 137160"/>
              <a:gd name="connsiteY1" fmla="*/ 483870 h 621030"/>
              <a:gd name="connsiteX2" fmla="*/ 137160 w 137160"/>
              <a:gd name="connsiteY2" fmla="*/ 0 h 621030"/>
              <a:gd name="connsiteX0" fmla="*/ 0 w 200722"/>
              <a:gd name="connsiteY0" fmla="*/ 701040 h 701040"/>
              <a:gd name="connsiteX1" fmla="*/ 200722 w 200722"/>
              <a:gd name="connsiteY1" fmla="*/ 483870 h 701040"/>
              <a:gd name="connsiteX2" fmla="*/ 200722 w 200722"/>
              <a:gd name="connsiteY2" fmla="*/ 0 h 701040"/>
              <a:gd name="connsiteX0" fmla="*/ 0 w 200722"/>
              <a:gd name="connsiteY0" fmla="*/ 701040 h 701040"/>
              <a:gd name="connsiteX1" fmla="*/ 197377 w 200722"/>
              <a:gd name="connsiteY1" fmla="*/ 445770 h 701040"/>
              <a:gd name="connsiteX2" fmla="*/ 200722 w 200722"/>
              <a:gd name="connsiteY2" fmla="*/ 0 h 70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722" h="701040">
                <a:moveTo>
                  <a:pt x="0" y="701040"/>
                </a:moveTo>
                <a:lnTo>
                  <a:pt x="197377" y="445770"/>
                </a:lnTo>
                <a:lnTo>
                  <a:pt x="200722" y="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5E395DB-5E3C-C1FD-A46F-D15AE34A9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03183"/>
              </p:ext>
            </p:extLst>
          </p:nvPr>
        </p:nvGraphicFramePr>
        <p:xfrm>
          <a:off x="4224323" y="4218581"/>
          <a:ext cx="2146262" cy="243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3131">
                  <a:extLst>
                    <a:ext uri="{9D8B030D-6E8A-4147-A177-3AD203B41FA5}">
                      <a16:colId xmlns:a16="http://schemas.microsoft.com/office/drawing/2014/main" val="1424055072"/>
                    </a:ext>
                  </a:extLst>
                </a:gridCol>
                <a:gridCol w="1073131">
                  <a:extLst>
                    <a:ext uri="{9D8B030D-6E8A-4147-A177-3AD203B41FA5}">
                      <a16:colId xmlns:a16="http://schemas.microsoft.com/office/drawing/2014/main" val="2439307098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Ardunio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MCP2515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48957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9559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07109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8486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2515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63497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69672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74498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B243500-3DF3-4925-179E-726DAA2EA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44584"/>
              </p:ext>
            </p:extLst>
          </p:nvPr>
        </p:nvGraphicFramePr>
        <p:xfrm>
          <a:off x="1972058" y="4682894"/>
          <a:ext cx="214626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31">
                  <a:extLst>
                    <a:ext uri="{9D8B030D-6E8A-4147-A177-3AD203B41FA5}">
                      <a16:colId xmlns:a16="http://schemas.microsoft.com/office/drawing/2014/main" val="1424055072"/>
                    </a:ext>
                  </a:extLst>
                </a:gridCol>
                <a:gridCol w="1073131">
                  <a:extLst>
                    <a:ext uri="{9D8B030D-6E8A-4147-A177-3AD203B41FA5}">
                      <a16:colId xmlns:a16="http://schemas.microsoft.com/office/drawing/2014/main" val="2439307098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Ardunio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48957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9559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07109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848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7764031-0A0F-1FDB-8FC5-F6844553E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560136"/>
              </p:ext>
            </p:extLst>
          </p:nvPr>
        </p:nvGraphicFramePr>
        <p:xfrm>
          <a:off x="6476588" y="5317282"/>
          <a:ext cx="2867688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7714">
                  <a:extLst>
                    <a:ext uri="{9D8B030D-6E8A-4147-A177-3AD203B41FA5}">
                      <a16:colId xmlns:a16="http://schemas.microsoft.com/office/drawing/2014/main" val="1424055072"/>
                    </a:ext>
                  </a:extLst>
                </a:gridCol>
                <a:gridCol w="1759974">
                  <a:extLst>
                    <a:ext uri="{9D8B030D-6E8A-4147-A177-3AD203B41FA5}">
                      <a16:colId xmlns:a16="http://schemas.microsoft.com/office/drawing/2014/main" val="2439307098"/>
                    </a:ext>
                  </a:extLst>
                </a:gridCol>
              </a:tblGrid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MCP2515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bus shield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48957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95590"/>
                  </a:ext>
                </a:extLst>
              </a:tr>
              <a:tr h="2925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0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20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9499</TotalTime>
  <Words>106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supermarket</vt:lpstr>
      <vt:lpstr>Office Theme</vt:lpstr>
      <vt:lpstr>การเชื่อมต่อกับ CAN bus</vt:lpstr>
      <vt:lpstr>โปรโตคอล CAN bus</vt:lpstr>
      <vt:lpstr>ATD3.5-S3 CAN bus shield</vt:lpstr>
      <vt:lpstr>การเชื่อมต่อ Arduino ผ่าน CAN bus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20 การเชื่อมต่อกับอุปกรณ์ CAN bus</dc:title>
  <dc:creator>Sonthaya Nongnuch</dc:creator>
  <cp:lastModifiedBy>Sonthaya Nongnuch</cp:lastModifiedBy>
  <cp:revision>171</cp:revision>
  <dcterms:created xsi:type="dcterms:W3CDTF">2023-12-06T19:07:44Z</dcterms:created>
  <dcterms:modified xsi:type="dcterms:W3CDTF">2024-02-17T21:07:01Z</dcterms:modified>
</cp:coreProperties>
</file>