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0" r:id="rId3"/>
    <p:sldId id="279" r:id="rId4"/>
    <p:sldId id="278" r:id="rId5"/>
    <p:sldId id="280" r:id="rId6"/>
    <p:sldId id="281" r:id="rId7"/>
    <p:sldId id="282" r:id="rId8"/>
    <p:sldId id="283" r:id="rId9"/>
    <p:sldId id="267" r:id="rId10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CC71"/>
    <a:srgbClr val="0000FF"/>
    <a:srgbClr val="F6F6F6"/>
    <a:srgbClr val="FF00FF"/>
    <a:srgbClr val="FFFFFF"/>
    <a:srgbClr val="3498DB"/>
    <a:srgbClr val="E8362D"/>
    <a:srgbClr val="00979C"/>
    <a:srgbClr val="F1C4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212FE9-E08C-789E-C682-52C27FF1A0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704AE-DE20-6237-FE38-3780795A56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17036-57F0-4033-878B-2A84741E291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12100-3A00-B3B7-79E4-6C88E0A480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FA2D7-A351-1075-F0AC-FC5E617F17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50447-A75B-4BF3-841E-F69293135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93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50401-2409-4A51-A751-C814B6470FB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E1EAF-3629-45E0-8C7F-C3A565EC5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99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9085-C9BC-F555-C9F7-69E6E4481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AAAD0-853B-ECB9-2632-4F795AE58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7A44D-EAE0-F4CD-4514-647D8994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D41E-8961-455E-BE3D-52DCFD182BCA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B6714-F2E1-2667-C221-55553C2C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0331D-6617-F90D-D5F5-1113F744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6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B57E-4490-9568-2968-47610DEE5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34CE2-66D0-1441-EA25-4C8B1D669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599B0-81F6-8CC4-0973-639243073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D7CF-C4A7-47BC-8CA0-A2423BD6B414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06B5C-77FA-A92A-491E-C47B60CC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6737E-2C0F-CC7C-0A06-E319D1D5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0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28015D-A39A-0E68-18BB-B8E4DE2B9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15264-E204-4C1A-2803-A35C8AE3D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7D497-7602-3B3A-FACC-984F7E0B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B7ED-9AA1-4792-8B84-4E6B933EF180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EDA14-1035-A1FD-2062-B398C3B0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D9EAF-15D2-4036-A152-C80263DE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0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63ED2-FAA6-220D-0F82-EA4BBE4F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929D8-F440-5F6A-292C-CDEA103E1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4053D-C89E-E776-BA75-5D1CB9C8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2F41-2D04-40FF-B725-8597E0E2AF28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74581-E965-83D2-2EC9-C538FD85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DB0E4-4185-AA74-4239-63018C92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9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BC838-8650-1DF7-25C1-8092E799C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5F1CD-1ECD-511C-CA74-D798D4B79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1BB07-B2F2-80E3-D1B6-018ACC8CF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906A-C844-4743-B9CD-73C2EEC07552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85F6B-C4BF-4C8A-7703-C48F6AC2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97102-1C5E-F89E-29A1-43F7065FF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B5FA-0E46-040F-2277-13781581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FBD15-F12D-C14B-742A-CAAEFB1BF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C1606-9E14-861E-28B4-FE320EC74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7EFFA-010F-C6F3-DB21-1B20A1937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04E3-7771-46FC-A485-5D5B60EDE7C4}" type="datetime1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7A78E-0082-5347-5672-6C579F8A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3FF3F-ED5D-D12D-DD4C-788A6B8B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6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E51B4-B1D9-6BF5-9F69-D9561521F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D6C77-445E-24F9-08E8-57D5F6B1E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BC510-4E03-7734-D082-F8B33417C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B6EA3-E128-4076-EA5B-6BAEBF921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CA46A9-319D-B66B-275B-ABBF66B18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971FC0-884F-A3CC-D4BB-2C2F70D7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B7EB-A95B-4C9B-B5CA-832534FE81AF}" type="datetime1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5E603-637E-DD54-8612-C5E2EE9E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77E6F-FE7A-B638-E80D-93CE2A87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1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BE2BBE26-E770-B849-AC57-180D4F8E1B47}"/>
              </a:ext>
            </a:extLst>
          </p:cNvPr>
          <p:cNvSpPr/>
          <p:nvPr userDrawn="1"/>
        </p:nvSpPr>
        <p:spPr>
          <a:xfrm rot="5400000">
            <a:off x="3708617" y="-3520859"/>
            <a:ext cx="840943" cy="827722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6A07A-7891-EF80-BBAD-E4EF29D6B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27" y="136525"/>
            <a:ext cx="11141364" cy="10457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64968-8B6F-4A42-2B29-72426134C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307F-0EB1-4E56-82DB-1BD3F33DAE22}" type="datetime1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B994D-C797-C88E-D7B3-8711098F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98117-34BD-B190-4375-0C1B074A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400DA8-BE70-51DC-801D-7F3D135D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5347-3E15-4228-ACD1-FA410F03C88A}" type="datetime1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76AE2-AE83-628D-6A7C-2BFA7C75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686D6-32FD-5DBA-C796-373B7090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7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BE93-BAEF-5E5E-5EB0-B662E1781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E39A0-A206-2DF7-364A-1CDC33A42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08038-5DAC-A788-7FBD-A1BF72A00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F37E9-746F-B78E-1671-991A1E9C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4112-A496-4654-828C-C3F1F14531A1}" type="datetime1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67DC6-FD50-AA1B-8306-AD5AD643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6540E-EF6A-E970-D2AD-710EF50DD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1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C67D3-8A16-CEC2-29A1-53B9F400D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E053E5-83AA-E7ED-045E-31E9CC089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9DF34-B2F0-8E9D-3C51-DAC9CA186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398A2-1227-029F-7AB9-465E813E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06F9-3F6B-430D-AD7B-9113A06E2545}" type="datetime1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525A6-038A-CAFC-3C05-4BBBADBE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994DE-B83C-4F95-9EFF-B0759C65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2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069B683-F4CE-E2C6-CC75-D4FD169832BA}"/>
              </a:ext>
            </a:extLst>
          </p:cNvPr>
          <p:cNvSpPr/>
          <p:nvPr userDrawn="1"/>
        </p:nvSpPr>
        <p:spPr>
          <a:xfrm rot="8100000">
            <a:off x="11250661" y="6277768"/>
            <a:ext cx="1390650" cy="678163"/>
          </a:xfrm>
          <a:prstGeom prst="triangle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5B3DC4A-568C-19CF-5A93-5D70FE3235E0}"/>
              </a:ext>
            </a:extLst>
          </p:cNvPr>
          <p:cNvSpPr/>
          <p:nvPr userDrawn="1"/>
        </p:nvSpPr>
        <p:spPr>
          <a:xfrm>
            <a:off x="10945996" y="6244155"/>
            <a:ext cx="537110" cy="537110"/>
          </a:xfrm>
          <a:prstGeom prst="ellipse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5A6B00-1755-83FF-C98B-A62ED31E602B}"/>
              </a:ext>
            </a:extLst>
          </p:cNvPr>
          <p:cNvSpPr/>
          <p:nvPr userDrawn="1"/>
        </p:nvSpPr>
        <p:spPr>
          <a:xfrm>
            <a:off x="-9236" y="-101599"/>
            <a:ext cx="12201235" cy="2189017"/>
          </a:xfrm>
          <a:custGeom>
            <a:avLst/>
            <a:gdLst>
              <a:gd name="connsiteX0" fmla="*/ 415636 w 12533745"/>
              <a:gd name="connsiteY0" fmla="*/ 2244436 h 2650836"/>
              <a:gd name="connsiteX1" fmla="*/ 4701309 w 12533745"/>
              <a:gd name="connsiteY1" fmla="*/ 692727 h 2650836"/>
              <a:gd name="connsiteX2" fmla="*/ 9827490 w 12533745"/>
              <a:gd name="connsiteY2" fmla="*/ 277091 h 2650836"/>
              <a:gd name="connsiteX3" fmla="*/ 12459854 w 12533745"/>
              <a:gd name="connsiteY3" fmla="*/ 1209963 h 2650836"/>
              <a:gd name="connsiteX4" fmla="*/ 12533745 w 12533745"/>
              <a:gd name="connsiteY4" fmla="*/ 0 h 2650836"/>
              <a:gd name="connsiteX5" fmla="*/ 0 w 12533745"/>
              <a:gd name="connsiteY5" fmla="*/ 64654 h 2650836"/>
              <a:gd name="connsiteX6" fmla="*/ 129309 w 12533745"/>
              <a:gd name="connsiteY6" fmla="*/ 2650836 h 2650836"/>
              <a:gd name="connsiteX7" fmla="*/ 415636 w 12533745"/>
              <a:gd name="connsiteY7" fmla="*/ 2244436 h 2650836"/>
              <a:gd name="connsiteX0" fmla="*/ 415636 w 12533745"/>
              <a:gd name="connsiteY0" fmla="*/ 2244436 h 2244436"/>
              <a:gd name="connsiteX1" fmla="*/ 4701309 w 12533745"/>
              <a:gd name="connsiteY1" fmla="*/ 692727 h 2244436"/>
              <a:gd name="connsiteX2" fmla="*/ 9827490 w 12533745"/>
              <a:gd name="connsiteY2" fmla="*/ 277091 h 2244436"/>
              <a:gd name="connsiteX3" fmla="*/ 12459854 w 12533745"/>
              <a:gd name="connsiteY3" fmla="*/ 1209963 h 2244436"/>
              <a:gd name="connsiteX4" fmla="*/ 12533745 w 12533745"/>
              <a:gd name="connsiteY4" fmla="*/ 0 h 2244436"/>
              <a:gd name="connsiteX5" fmla="*/ 0 w 12533745"/>
              <a:gd name="connsiteY5" fmla="*/ 64654 h 2244436"/>
              <a:gd name="connsiteX6" fmla="*/ 415636 w 12533745"/>
              <a:gd name="connsiteY6" fmla="*/ 2244436 h 2244436"/>
              <a:gd name="connsiteX0" fmla="*/ 249381 w 12533745"/>
              <a:gd name="connsiteY0" fmla="*/ 2336800 h 2336800"/>
              <a:gd name="connsiteX1" fmla="*/ 4701309 w 12533745"/>
              <a:gd name="connsiteY1" fmla="*/ 692727 h 2336800"/>
              <a:gd name="connsiteX2" fmla="*/ 9827490 w 12533745"/>
              <a:gd name="connsiteY2" fmla="*/ 277091 h 2336800"/>
              <a:gd name="connsiteX3" fmla="*/ 12459854 w 12533745"/>
              <a:gd name="connsiteY3" fmla="*/ 1209963 h 2336800"/>
              <a:gd name="connsiteX4" fmla="*/ 12533745 w 12533745"/>
              <a:gd name="connsiteY4" fmla="*/ 0 h 2336800"/>
              <a:gd name="connsiteX5" fmla="*/ 0 w 12533745"/>
              <a:gd name="connsiteY5" fmla="*/ 64654 h 2336800"/>
              <a:gd name="connsiteX6" fmla="*/ 249381 w 12533745"/>
              <a:gd name="connsiteY6" fmla="*/ 2336800 h 2336800"/>
              <a:gd name="connsiteX0" fmla="*/ 0 w 12284364"/>
              <a:gd name="connsiteY0" fmla="*/ 2336800 h 2336800"/>
              <a:gd name="connsiteX1" fmla="*/ 4451928 w 12284364"/>
              <a:gd name="connsiteY1" fmla="*/ 692727 h 2336800"/>
              <a:gd name="connsiteX2" fmla="*/ 9578109 w 12284364"/>
              <a:gd name="connsiteY2" fmla="*/ 277091 h 2336800"/>
              <a:gd name="connsiteX3" fmla="*/ 12210473 w 12284364"/>
              <a:gd name="connsiteY3" fmla="*/ 1209963 h 2336800"/>
              <a:gd name="connsiteX4" fmla="*/ 12284364 w 12284364"/>
              <a:gd name="connsiteY4" fmla="*/ 0 h 2336800"/>
              <a:gd name="connsiteX5" fmla="*/ 36947 w 12284364"/>
              <a:gd name="connsiteY5" fmla="*/ 184727 h 2336800"/>
              <a:gd name="connsiteX6" fmla="*/ 0 w 12284364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96580 w 12302835"/>
              <a:gd name="connsiteY2" fmla="*/ 277091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96580 w 12302835"/>
              <a:gd name="connsiteY2" fmla="*/ 277091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59634 w 12302835"/>
              <a:gd name="connsiteY2" fmla="*/ 424873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59634 w 12302835"/>
              <a:gd name="connsiteY2" fmla="*/ 424873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78107 w 12302835"/>
              <a:gd name="connsiteY2" fmla="*/ 350982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78107 w 12302835"/>
              <a:gd name="connsiteY2" fmla="*/ 350982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38545 h 2244436"/>
              <a:gd name="connsiteX6" fmla="*/ 18471 w 12302835"/>
              <a:gd name="connsiteY6" fmla="*/ 2244436 h 2244436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38545 h 2244436"/>
              <a:gd name="connsiteX6" fmla="*/ 18471 w 12302835"/>
              <a:gd name="connsiteY6" fmla="*/ 2244436 h 2244436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66254 h 2244436"/>
              <a:gd name="connsiteX6" fmla="*/ 18471 w 12302835"/>
              <a:gd name="connsiteY6" fmla="*/ 2244436 h 2244436"/>
              <a:gd name="connsiteX0" fmla="*/ 18471 w 12228944"/>
              <a:gd name="connsiteY0" fmla="*/ 2189017 h 2189017"/>
              <a:gd name="connsiteX1" fmla="*/ 4470399 w 12228944"/>
              <a:gd name="connsiteY1" fmla="*/ 637308 h 2189017"/>
              <a:gd name="connsiteX2" fmla="*/ 9578107 w 12228944"/>
              <a:gd name="connsiteY2" fmla="*/ 295563 h 2189017"/>
              <a:gd name="connsiteX3" fmla="*/ 12228944 w 12228944"/>
              <a:gd name="connsiteY3" fmla="*/ 1154544 h 2189017"/>
              <a:gd name="connsiteX4" fmla="*/ 12201235 w 12228944"/>
              <a:gd name="connsiteY4" fmla="*/ 0 h 2189017"/>
              <a:gd name="connsiteX5" fmla="*/ 0 w 12228944"/>
              <a:gd name="connsiteY5" fmla="*/ 110835 h 2189017"/>
              <a:gd name="connsiteX6" fmla="*/ 18471 w 12228944"/>
              <a:gd name="connsiteY6" fmla="*/ 2189017 h 2189017"/>
              <a:gd name="connsiteX0" fmla="*/ 18471 w 12201235"/>
              <a:gd name="connsiteY0" fmla="*/ 2189017 h 2189017"/>
              <a:gd name="connsiteX1" fmla="*/ 4470399 w 12201235"/>
              <a:gd name="connsiteY1" fmla="*/ 637308 h 2189017"/>
              <a:gd name="connsiteX2" fmla="*/ 9578107 w 12201235"/>
              <a:gd name="connsiteY2" fmla="*/ 295563 h 2189017"/>
              <a:gd name="connsiteX3" fmla="*/ 12191998 w 12201235"/>
              <a:gd name="connsiteY3" fmla="*/ 1163780 h 2189017"/>
              <a:gd name="connsiteX4" fmla="*/ 12201235 w 12201235"/>
              <a:gd name="connsiteY4" fmla="*/ 0 h 2189017"/>
              <a:gd name="connsiteX5" fmla="*/ 0 w 12201235"/>
              <a:gd name="connsiteY5" fmla="*/ 110835 h 2189017"/>
              <a:gd name="connsiteX6" fmla="*/ 18471 w 12201235"/>
              <a:gd name="connsiteY6" fmla="*/ 2189017 h 2189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235" h="2189017">
                <a:moveTo>
                  <a:pt x="18471" y="2189017"/>
                </a:moveTo>
                <a:cubicBezTo>
                  <a:pt x="1502447" y="1640993"/>
                  <a:pt x="2524605" y="1037551"/>
                  <a:pt x="4470399" y="637308"/>
                </a:cubicBezTo>
                <a:cubicBezTo>
                  <a:pt x="6066750" y="294023"/>
                  <a:pt x="8291174" y="207818"/>
                  <a:pt x="9578107" y="295563"/>
                </a:cubicBezTo>
                <a:cubicBezTo>
                  <a:pt x="10865040" y="383308"/>
                  <a:pt x="11648593" y="683489"/>
                  <a:pt x="12191998" y="1163780"/>
                </a:cubicBezTo>
                <a:lnTo>
                  <a:pt x="12201235" y="0"/>
                </a:lnTo>
                <a:lnTo>
                  <a:pt x="0" y="110835"/>
                </a:lnTo>
                <a:lnTo>
                  <a:pt x="18471" y="2189017"/>
                </a:lnTo>
                <a:close/>
              </a:path>
            </a:pathLst>
          </a:cu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5C9D0F17-5ADD-6289-C4F0-02BD244BE64F}"/>
              </a:ext>
            </a:extLst>
          </p:cNvPr>
          <p:cNvSpPr/>
          <p:nvPr userDrawn="1"/>
        </p:nvSpPr>
        <p:spPr>
          <a:xfrm>
            <a:off x="2882503" y="-17860"/>
            <a:ext cx="1397793" cy="1397793"/>
          </a:xfrm>
          <a:prstGeom prst="diamond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2BF1D1-BD6A-0BDA-C0E6-B54A90EB95ED}"/>
              </a:ext>
            </a:extLst>
          </p:cNvPr>
          <p:cNvSpPr/>
          <p:nvPr userDrawn="1"/>
        </p:nvSpPr>
        <p:spPr>
          <a:xfrm>
            <a:off x="-9237" y="-110836"/>
            <a:ext cx="12201238" cy="2466109"/>
          </a:xfrm>
          <a:custGeom>
            <a:avLst/>
            <a:gdLst>
              <a:gd name="connsiteX0" fmla="*/ 277091 w 12783128"/>
              <a:gd name="connsiteY0" fmla="*/ 1468581 h 1487054"/>
              <a:gd name="connsiteX1" fmla="*/ 1034473 w 12783128"/>
              <a:gd name="connsiteY1" fmla="*/ 581891 h 1487054"/>
              <a:gd name="connsiteX2" fmla="*/ 3205019 w 12783128"/>
              <a:gd name="connsiteY2" fmla="*/ 508000 h 1487054"/>
              <a:gd name="connsiteX3" fmla="*/ 10049164 w 12783128"/>
              <a:gd name="connsiteY3" fmla="*/ 147781 h 1487054"/>
              <a:gd name="connsiteX4" fmla="*/ 12681528 w 12783128"/>
              <a:gd name="connsiteY4" fmla="*/ 757381 h 1487054"/>
              <a:gd name="connsiteX5" fmla="*/ 12783128 w 12783128"/>
              <a:gd name="connsiteY5" fmla="*/ 9236 h 1487054"/>
              <a:gd name="connsiteX6" fmla="*/ 0 w 12783128"/>
              <a:gd name="connsiteY6" fmla="*/ 0 h 1487054"/>
              <a:gd name="connsiteX7" fmla="*/ 55419 w 12783128"/>
              <a:gd name="connsiteY7" fmla="*/ 1487054 h 1487054"/>
              <a:gd name="connsiteX8" fmla="*/ 277091 w 12783128"/>
              <a:gd name="connsiteY8" fmla="*/ 1468581 h 1487054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187710 w 12783128"/>
              <a:gd name="connsiteY2" fmla="*/ 286327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187710 w 12783128"/>
              <a:gd name="connsiteY2" fmla="*/ 286327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58618 w 12783128"/>
              <a:gd name="connsiteY0" fmla="*/ 2041236 h 2041236"/>
              <a:gd name="connsiteX1" fmla="*/ 2743200 w 12783128"/>
              <a:gd name="connsiteY1" fmla="*/ 387927 h 2041236"/>
              <a:gd name="connsiteX2" fmla="*/ 10187710 w 12783128"/>
              <a:gd name="connsiteY2" fmla="*/ 286327 h 2041236"/>
              <a:gd name="connsiteX3" fmla="*/ 12681528 w 12783128"/>
              <a:gd name="connsiteY3" fmla="*/ 757381 h 2041236"/>
              <a:gd name="connsiteX4" fmla="*/ 12783128 w 12783128"/>
              <a:gd name="connsiteY4" fmla="*/ 9236 h 2041236"/>
              <a:gd name="connsiteX5" fmla="*/ 0 w 12783128"/>
              <a:gd name="connsiteY5" fmla="*/ 0 h 2041236"/>
              <a:gd name="connsiteX6" fmla="*/ 55419 w 12783128"/>
              <a:gd name="connsiteY6" fmla="*/ 1487054 h 2041236"/>
              <a:gd name="connsiteX7" fmla="*/ 258618 w 12783128"/>
              <a:gd name="connsiteY7" fmla="*/ 2041236 h 2041236"/>
              <a:gd name="connsiteX0" fmla="*/ 258618 w 12783128"/>
              <a:gd name="connsiteY0" fmla="*/ 2041236 h 2041236"/>
              <a:gd name="connsiteX1" fmla="*/ 2743200 w 12783128"/>
              <a:gd name="connsiteY1" fmla="*/ 387927 h 2041236"/>
              <a:gd name="connsiteX2" fmla="*/ 10187710 w 12783128"/>
              <a:gd name="connsiteY2" fmla="*/ 286327 h 2041236"/>
              <a:gd name="connsiteX3" fmla="*/ 12469092 w 12783128"/>
              <a:gd name="connsiteY3" fmla="*/ 812800 h 2041236"/>
              <a:gd name="connsiteX4" fmla="*/ 12783128 w 12783128"/>
              <a:gd name="connsiteY4" fmla="*/ 9236 h 2041236"/>
              <a:gd name="connsiteX5" fmla="*/ 0 w 12783128"/>
              <a:gd name="connsiteY5" fmla="*/ 0 h 2041236"/>
              <a:gd name="connsiteX6" fmla="*/ 55419 w 12783128"/>
              <a:gd name="connsiteY6" fmla="*/ 1487054 h 2041236"/>
              <a:gd name="connsiteX7" fmla="*/ 258618 w 12783128"/>
              <a:gd name="connsiteY7" fmla="*/ 2041236 h 2041236"/>
              <a:gd name="connsiteX0" fmla="*/ 258618 w 12469092"/>
              <a:gd name="connsiteY0" fmla="*/ 2041236 h 2041236"/>
              <a:gd name="connsiteX1" fmla="*/ 2743200 w 12469092"/>
              <a:gd name="connsiteY1" fmla="*/ 387927 h 2041236"/>
              <a:gd name="connsiteX2" fmla="*/ 10187710 w 12469092"/>
              <a:gd name="connsiteY2" fmla="*/ 286327 h 2041236"/>
              <a:gd name="connsiteX3" fmla="*/ 12469092 w 12469092"/>
              <a:gd name="connsiteY3" fmla="*/ 812800 h 2041236"/>
              <a:gd name="connsiteX4" fmla="*/ 12459855 w 12469092"/>
              <a:gd name="connsiteY4" fmla="*/ 0 h 2041236"/>
              <a:gd name="connsiteX5" fmla="*/ 0 w 12469092"/>
              <a:gd name="connsiteY5" fmla="*/ 0 h 2041236"/>
              <a:gd name="connsiteX6" fmla="*/ 55419 w 12469092"/>
              <a:gd name="connsiteY6" fmla="*/ 1487054 h 2041236"/>
              <a:gd name="connsiteX7" fmla="*/ 258618 w 12469092"/>
              <a:gd name="connsiteY7" fmla="*/ 2041236 h 2041236"/>
              <a:gd name="connsiteX0" fmla="*/ 258618 w 12469092"/>
              <a:gd name="connsiteY0" fmla="*/ 2041236 h 2041236"/>
              <a:gd name="connsiteX1" fmla="*/ 2743200 w 12469092"/>
              <a:gd name="connsiteY1" fmla="*/ 387927 h 2041236"/>
              <a:gd name="connsiteX2" fmla="*/ 10187710 w 12469092"/>
              <a:gd name="connsiteY2" fmla="*/ 286327 h 2041236"/>
              <a:gd name="connsiteX3" fmla="*/ 12469092 w 12469092"/>
              <a:gd name="connsiteY3" fmla="*/ 812800 h 2041236"/>
              <a:gd name="connsiteX4" fmla="*/ 12459855 w 12469092"/>
              <a:gd name="connsiteY4" fmla="*/ 0 h 2041236"/>
              <a:gd name="connsiteX5" fmla="*/ 0 w 12469092"/>
              <a:gd name="connsiteY5" fmla="*/ 0 h 2041236"/>
              <a:gd name="connsiteX6" fmla="*/ 258618 w 12469092"/>
              <a:gd name="connsiteY6" fmla="*/ 2041236 h 2041236"/>
              <a:gd name="connsiteX0" fmla="*/ 101600 w 12312074"/>
              <a:gd name="connsiteY0" fmla="*/ 2041236 h 2041236"/>
              <a:gd name="connsiteX1" fmla="*/ 2586182 w 12312074"/>
              <a:gd name="connsiteY1" fmla="*/ 387927 h 2041236"/>
              <a:gd name="connsiteX2" fmla="*/ 10030692 w 12312074"/>
              <a:gd name="connsiteY2" fmla="*/ 286327 h 2041236"/>
              <a:gd name="connsiteX3" fmla="*/ 12312074 w 12312074"/>
              <a:gd name="connsiteY3" fmla="*/ 812800 h 2041236"/>
              <a:gd name="connsiteX4" fmla="*/ 12302837 w 12312074"/>
              <a:gd name="connsiteY4" fmla="*/ 0 h 2041236"/>
              <a:gd name="connsiteX5" fmla="*/ 0 w 12312074"/>
              <a:gd name="connsiteY5" fmla="*/ 120073 h 2041236"/>
              <a:gd name="connsiteX6" fmla="*/ 101600 w 12312074"/>
              <a:gd name="connsiteY6" fmla="*/ 2041236 h 2041236"/>
              <a:gd name="connsiteX0" fmla="*/ 0 w 12210474"/>
              <a:gd name="connsiteY0" fmla="*/ 2041236 h 2041236"/>
              <a:gd name="connsiteX1" fmla="*/ 2484582 w 12210474"/>
              <a:gd name="connsiteY1" fmla="*/ 387927 h 2041236"/>
              <a:gd name="connsiteX2" fmla="*/ 9929092 w 12210474"/>
              <a:gd name="connsiteY2" fmla="*/ 286327 h 2041236"/>
              <a:gd name="connsiteX3" fmla="*/ 12210474 w 12210474"/>
              <a:gd name="connsiteY3" fmla="*/ 812800 h 2041236"/>
              <a:gd name="connsiteX4" fmla="*/ 12201237 w 12210474"/>
              <a:gd name="connsiteY4" fmla="*/ 0 h 2041236"/>
              <a:gd name="connsiteX5" fmla="*/ 64654 w 12210474"/>
              <a:gd name="connsiteY5" fmla="*/ 175491 h 2041236"/>
              <a:gd name="connsiteX6" fmla="*/ 0 w 12210474"/>
              <a:gd name="connsiteY6" fmla="*/ 2041236 h 2041236"/>
              <a:gd name="connsiteX0" fmla="*/ 0 w 12210474"/>
              <a:gd name="connsiteY0" fmla="*/ 2041236 h 2041236"/>
              <a:gd name="connsiteX1" fmla="*/ 2484582 w 12210474"/>
              <a:gd name="connsiteY1" fmla="*/ 387927 h 2041236"/>
              <a:gd name="connsiteX2" fmla="*/ 9929092 w 12210474"/>
              <a:gd name="connsiteY2" fmla="*/ 286327 h 2041236"/>
              <a:gd name="connsiteX3" fmla="*/ 12210474 w 12210474"/>
              <a:gd name="connsiteY3" fmla="*/ 812800 h 2041236"/>
              <a:gd name="connsiteX4" fmla="*/ 12201237 w 12210474"/>
              <a:gd name="connsiteY4" fmla="*/ 0 h 2041236"/>
              <a:gd name="connsiteX5" fmla="*/ 0 w 12210474"/>
              <a:gd name="connsiteY5" fmla="*/ 110836 h 2041236"/>
              <a:gd name="connsiteX6" fmla="*/ 0 w 12210474"/>
              <a:gd name="connsiteY6" fmla="*/ 2041236 h 2041236"/>
              <a:gd name="connsiteX0" fmla="*/ 0 w 12210474"/>
              <a:gd name="connsiteY0" fmla="*/ 2466109 h 2466109"/>
              <a:gd name="connsiteX1" fmla="*/ 2484582 w 12210474"/>
              <a:gd name="connsiteY1" fmla="*/ 387927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484582 w 12210474"/>
              <a:gd name="connsiteY1" fmla="*/ 387927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558473 w 12210474"/>
              <a:gd name="connsiteY1" fmla="*/ 748145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558473 w 12210474"/>
              <a:gd name="connsiteY1" fmla="*/ 748145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3158837 w 12210474"/>
              <a:gd name="connsiteY1" fmla="*/ 683491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3158837 w 12210474"/>
              <a:gd name="connsiteY1" fmla="*/ 683491 h 2466109"/>
              <a:gd name="connsiteX2" fmla="*/ 9864438 w 12210474"/>
              <a:gd name="connsiteY2" fmla="*/ 406400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01237"/>
              <a:gd name="connsiteY0" fmla="*/ 2466109 h 2466109"/>
              <a:gd name="connsiteX1" fmla="*/ 3158837 w 12201237"/>
              <a:gd name="connsiteY1" fmla="*/ 683491 h 2466109"/>
              <a:gd name="connsiteX2" fmla="*/ 9864438 w 12201237"/>
              <a:gd name="connsiteY2" fmla="*/ 406400 h 2466109"/>
              <a:gd name="connsiteX3" fmla="*/ 12182765 w 12201237"/>
              <a:gd name="connsiteY3" fmla="*/ 1099127 h 2466109"/>
              <a:gd name="connsiteX4" fmla="*/ 12201237 w 12201237"/>
              <a:gd name="connsiteY4" fmla="*/ 0 h 2466109"/>
              <a:gd name="connsiteX5" fmla="*/ 0 w 12201237"/>
              <a:gd name="connsiteY5" fmla="*/ 110836 h 2466109"/>
              <a:gd name="connsiteX6" fmla="*/ 0 w 12201237"/>
              <a:gd name="connsiteY6" fmla="*/ 2466109 h 2466109"/>
              <a:gd name="connsiteX0" fmla="*/ 0 w 12201237"/>
              <a:gd name="connsiteY0" fmla="*/ 2466109 h 2466109"/>
              <a:gd name="connsiteX1" fmla="*/ 3158837 w 12201237"/>
              <a:gd name="connsiteY1" fmla="*/ 683491 h 2466109"/>
              <a:gd name="connsiteX2" fmla="*/ 9864438 w 12201237"/>
              <a:gd name="connsiteY2" fmla="*/ 406400 h 2466109"/>
              <a:gd name="connsiteX3" fmla="*/ 12182765 w 12201237"/>
              <a:gd name="connsiteY3" fmla="*/ 1099127 h 2466109"/>
              <a:gd name="connsiteX4" fmla="*/ 12201237 w 12201237"/>
              <a:gd name="connsiteY4" fmla="*/ 0 h 2466109"/>
              <a:gd name="connsiteX5" fmla="*/ 0 w 12201237"/>
              <a:gd name="connsiteY5" fmla="*/ 110836 h 2466109"/>
              <a:gd name="connsiteX6" fmla="*/ 0 w 12201237"/>
              <a:gd name="connsiteY6" fmla="*/ 2466109 h 2466109"/>
              <a:gd name="connsiteX0" fmla="*/ 0 w 12201238"/>
              <a:gd name="connsiteY0" fmla="*/ 2466109 h 2466109"/>
              <a:gd name="connsiteX1" fmla="*/ 3158837 w 12201238"/>
              <a:gd name="connsiteY1" fmla="*/ 683491 h 2466109"/>
              <a:gd name="connsiteX2" fmla="*/ 9864438 w 12201238"/>
              <a:gd name="connsiteY2" fmla="*/ 406400 h 2466109"/>
              <a:gd name="connsiteX3" fmla="*/ 12201238 w 12201238"/>
              <a:gd name="connsiteY3" fmla="*/ 1099127 h 2466109"/>
              <a:gd name="connsiteX4" fmla="*/ 12201237 w 12201238"/>
              <a:gd name="connsiteY4" fmla="*/ 0 h 2466109"/>
              <a:gd name="connsiteX5" fmla="*/ 0 w 12201238"/>
              <a:gd name="connsiteY5" fmla="*/ 110836 h 2466109"/>
              <a:gd name="connsiteX6" fmla="*/ 0 w 12201238"/>
              <a:gd name="connsiteY6" fmla="*/ 2466109 h 246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238" h="2466109">
                <a:moveTo>
                  <a:pt x="0" y="2466109"/>
                </a:moveTo>
                <a:cubicBezTo>
                  <a:pt x="153940" y="2176703"/>
                  <a:pt x="1514764" y="1026776"/>
                  <a:pt x="3158837" y="683491"/>
                </a:cubicBezTo>
                <a:cubicBezTo>
                  <a:pt x="4802910" y="340206"/>
                  <a:pt x="8357371" y="337127"/>
                  <a:pt x="9864438" y="406400"/>
                </a:cubicBezTo>
                <a:cubicBezTo>
                  <a:pt x="11371505" y="475673"/>
                  <a:pt x="11582401" y="609600"/>
                  <a:pt x="12201238" y="1099127"/>
                </a:cubicBezTo>
                <a:cubicBezTo>
                  <a:pt x="12201238" y="732751"/>
                  <a:pt x="12201237" y="366376"/>
                  <a:pt x="12201237" y="0"/>
                </a:cubicBezTo>
                <a:lnTo>
                  <a:pt x="0" y="110836"/>
                </a:lnTo>
                <a:lnTo>
                  <a:pt x="0" y="2466109"/>
                </a:lnTo>
                <a:close/>
              </a:path>
            </a:pathLst>
          </a:cu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6F922-54E5-C9D9-E75B-9FB7C023D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A5C8F-164D-7E1D-EF92-07DBF719A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43CF-10DD-AF75-33A6-A8144BB11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BCB8D-29B8-4E35-9093-2F363A120E10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8D02E-7365-E015-EAB9-8DEDBB29C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E6988-4767-75E2-85F5-D1C04F94B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5996" y="6356350"/>
            <a:ext cx="5371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93FD5F73-0A7F-43DF-92DF-1CB70364DB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D5EDC247-EAEC-64B0-B97C-1B68C8CA4416}"/>
              </a:ext>
            </a:extLst>
          </p:cNvPr>
          <p:cNvSpPr/>
          <p:nvPr userDrawn="1"/>
        </p:nvSpPr>
        <p:spPr>
          <a:xfrm rot="10800000">
            <a:off x="8610599" y="-82262"/>
            <a:ext cx="2910607" cy="872836"/>
          </a:xfrm>
          <a:prstGeom prst="round2SameRect">
            <a:avLst>
              <a:gd name="adj1" fmla="val 25379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79400" sx="102000" sy="102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53209A-5331-ACB0-B99A-5450181EFD9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640" y="48160"/>
            <a:ext cx="2604306" cy="6691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632AF3-F645-2F85-4340-AFBD131029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" t="3607" r="15402" b="4065"/>
          <a:stretch/>
        </p:blipFill>
        <p:spPr>
          <a:xfrm>
            <a:off x="8139824" y="1870075"/>
            <a:ext cx="4052175" cy="343925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316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jpg"/><Relationship Id="rId7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4C46C1-DAF0-86BB-C2A1-629410F7E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59" y="694484"/>
            <a:ext cx="9123661" cy="1305318"/>
          </a:xfrm>
        </p:spPr>
        <p:txBody>
          <a:bodyPr>
            <a:noAutofit/>
          </a:bodyPr>
          <a:lstStyle/>
          <a:p>
            <a:r>
              <a:rPr lang="th-TH" sz="7200" dirty="0">
                <a:solidFill>
                  <a:srgbClr val="2ECC71"/>
                </a:solidFill>
              </a:rPr>
              <a:t>การรับคำสั่งเสียงกำหนดเอง</a:t>
            </a:r>
            <a:endParaRPr lang="en-US" sz="7200" dirty="0">
              <a:solidFill>
                <a:srgbClr val="2ECC71"/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7CF5C2D-C2DD-F330-FBC5-B4AA4A1C1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912421"/>
            <a:ext cx="12192000" cy="1655762"/>
          </a:xfrm>
        </p:spPr>
        <p:txBody>
          <a:bodyPr>
            <a:normAutofit/>
          </a:bodyPr>
          <a:lstStyle/>
          <a:p>
            <a:r>
              <a:rPr lang="th-TH" sz="4000" dirty="0">
                <a:solidFill>
                  <a:srgbClr val="F1C40F"/>
                </a:solidFill>
              </a:rPr>
              <a:t>สั่งเปิด-ปิดไฟ 3 ดวงผ่านเสียงและหน้าจอ</a:t>
            </a:r>
            <a:endParaRPr lang="en-US" sz="4000" dirty="0">
              <a:solidFill>
                <a:srgbClr val="F1C40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727E9-EFD9-C546-CB39-B0900637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1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04633B-63C5-908C-7CD6-FD20B528732D}"/>
              </a:ext>
            </a:extLst>
          </p:cNvPr>
          <p:cNvSpPr/>
          <p:nvPr/>
        </p:nvSpPr>
        <p:spPr>
          <a:xfrm>
            <a:off x="8352675" y="3618211"/>
            <a:ext cx="2876957" cy="287695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44500" dist="3429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0DC41F-D7FC-463A-7880-F0D1FF2E45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1" t="10278" r="4874" b="12222"/>
          <a:stretch/>
        </p:blipFill>
        <p:spPr>
          <a:xfrm>
            <a:off x="3002549" y="2800605"/>
            <a:ext cx="5119264" cy="3260900"/>
          </a:xfrm>
          <a:prstGeom prst="rect">
            <a:avLst/>
          </a:prstGeom>
        </p:spPr>
      </p:pic>
      <p:pic>
        <p:nvPicPr>
          <p:cNvPr id="1026" name="Picture 2" descr="Electricity icon in SVG, PNG formats">
            <a:extLst>
              <a:ext uri="{FF2B5EF4-FFF2-40B4-BE49-F238E27FC236}">
                <a16:creationId xmlns:a16="http://schemas.microsoft.com/office/drawing/2014/main" id="{EA39FCD5-0908-3788-4178-7295A6C3A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3357" y="2095425"/>
            <a:ext cx="1655763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Electricity icon in SVG, PNG formats">
            <a:extLst>
              <a:ext uri="{FF2B5EF4-FFF2-40B4-BE49-F238E27FC236}">
                <a16:creationId xmlns:a16="http://schemas.microsoft.com/office/drawing/2014/main" id="{03A9A8A3-1778-351D-BECD-B26DD2A2B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4901" y="3705592"/>
            <a:ext cx="1655763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Electricity icon in SVG, PNG formats">
            <a:extLst>
              <a:ext uri="{FF2B5EF4-FFF2-40B4-BE49-F238E27FC236}">
                <a16:creationId xmlns:a16="http://schemas.microsoft.com/office/drawing/2014/main" id="{4826EF6E-FBDD-0244-82E2-86E29ED9E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6072" y="4941706"/>
            <a:ext cx="1655763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7E8FAF-5536-B0C8-23A0-B0B65F2D0A82}"/>
              </a:ext>
            </a:extLst>
          </p:cNvPr>
          <p:cNvCxnSpPr>
            <a:cxnSpLocks/>
          </p:cNvCxnSpPr>
          <p:nvPr/>
        </p:nvCxnSpPr>
        <p:spPr>
          <a:xfrm flipV="1">
            <a:off x="8083278" y="3130420"/>
            <a:ext cx="1340910" cy="72916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18247A-5027-7899-8279-7EC40122BB8D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8055617" y="4412113"/>
            <a:ext cx="1989284" cy="12136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1169EAD-A34F-4044-9A5A-FC09D78085D7}"/>
              </a:ext>
            </a:extLst>
          </p:cNvPr>
          <p:cNvCxnSpPr>
            <a:cxnSpLocks/>
          </p:cNvCxnSpPr>
          <p:nvPr/>
        </p:nvCxnSpPr>
        <p:spPr>
          <a:xfrm>
            <a:off x="8121813" y="5021265"/>
            <a:ext cx="928446" cy="43237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00626EF2-1D37-7990-258F-4DE2AA1408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7" t="14947" r="16104" b="11973"/>
          <a:stretch/>
        </p:blipFill>
        <p:spPr>
          <a:xfrm>
            <a:off x="973196" y="2766164"/>
            <a:ext cx="2443980" cy="197004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EF622822-39D9-2324-E1AF-70E3F67C262A}"/>
              </a:ext>
            </a:extLst>
          </p:cNvPr>
          <p:cNvGrpSpPr/>
          <p:nvPr/>
        </p:nvGrpSpPr>
        <p:grpSpPr>
          <a:xfrm>
            <a:off x="521140" y="4821122"/>
            <a:ext cx="1674046" cy="1674046"/>
            <a:chOff x="199486" y="4388017"/>
            <a:chExt cx="1674046" cy="1674046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969AC91-E74A-CF43-BF49-BDF163A9FB08}"/>
                </a:ext>
              </a:extLst>
            </p:cNvPr>
            <p:cNvSpPr/>
            <p:nvPr/>
          </p:nvSpPr>
          <p:spPr>
            <a:xfrm>
              <a:off x="199486" y="4388017"/>
              <a:ext cx="1674046" cy="16740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469900" dist="101600" dir="2700000" algn="tl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Mic Microphone icon in SVG, PNG formats">
              <a:extLst>
                <a:ext uri="{FF2B5EF4-FFF2-40B4-BE49-F238E27FC236}">
                  <a16:creationId xmlns:a16="http://schemas.microsoft.com/office/drawing/2014/main" id="{4AEB3755-2239-CC98-08C4-4D451B85C2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142" y="4713106"/>
              <a:ext cx="1074735" cy="1074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C1BC8753-1692-33F1-9D12-BF47DB8205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1624" y="3352297"/>
            <a:ext cx="3165776" cy="216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3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C1CCB6-C581-E014-BF64-531D2E8DC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หลักการทำงาน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4198A-D4C0-0786-01D4-495CB06E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1216BE-D68E-452E-A809-14F6A193F5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1" t="10278" r="4874" b="12222"/>
          <a:stretch/>
        </p:blipFill>
        <p:spPr>
          <a:xfrm>
            <a:off x="5771168" y="2662061"/>
            <a:ext cx="3985922" cy="253897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32B90F-B1EA-E945-CA51-1731B00BD38C}"/>
              </a:ext>
            </a:extLst>
          </p:cNvPr>
          <p:cNvCxnSpPr>
            <a:cxnSpLocks/>
          </p:cNvCxnSpPr>
          <p:nvPr/>
        </p:nvCxnSpPr>
        <p:spPr>
          <a:xfrm>
            <a:off x="4773889" y="3912765"/>
            <a:ext cx="98904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588FDEF-CF60-73A0-040A-0E72EBEAAB39}"/>
              </a:ext>
            </a:extLst>
          </p:cNvPr>
          <p:cNvSpPr txBox="1"/>
          <p:nvPr/>
        </p:nvSpPr>
        <p:spPr>
          <a:xfrm>
            <a:off x="5755409" y="2242432"/>
            <a:ext cx="1855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ATD3.5-S3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C595EA-31FA-D7DF-5D9A-C9749C43AAA8}"/>
              </a:ext>
            </a:extLst>
          </p:cNvPr>
          <p:cNvSpPr txBox="1"/>
          <p:nvPr/>
        </p:nvSpPr>
        <p:spPr>
          <a:xfrm>
            <a:off x="4861371" y="3574552"/>
            <a:ext cx="90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Serial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9E33614-58DD-A863-7B0E-243996B3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7" t="14947" r="16104" b="11973"/>
          <a:stretch/>
        </p:blipFill>
        <p:spPr>
          <a:xfrm>
            <a:off x="2335698" y="2998321"/>
            <a:ext cx="2443980" cy="1970048"/>
          </a:xfrm>
          <a:prstGeom prst="rect">
            <a:avLst/>
          </a:prstGeom>
        </p:spPr>
      </p:pic>
      <p:pic>
        <p:nvPicPr>
          <p:cNvPr id="16" name="Picture 2" descr="Electricity icon in SVG, PNG formats">
            <a:extLst>
              <a:ext uri="{FF2B5EF4-FFF2-40B4-BE49-F238E27FC236}">
                <a16:creationId xmlns:a16="http://schemas.microsoft.com/office/drawing/2014/main" id="{C314FC89-7ED3-715F-5497-3FEC54C24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2827" y="2135828"/>
            <a:ext cx="1045731" cy="1045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Electricity icon in SVG, PNG formats">
            <a:extLst>
              <a:ext uri="{FF2B5EF4-FFF2-40B4-BE49-F238E27FC236}">
                <a16:creationId xmlns:a16="http://schemas.microsoft.com/office/drawing/2014/main" id="{FF069F4D-6049-5C61-73A7-C922D6371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086" y="3375464"/>
            <a:ext cx="1045731" cy="1045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Electricity icon in SVG, PNG formats">
            <a:extLst>
              <a:ext uri="{FF2B5EF4-FFF2-40B4-BE49-F238E27FC236}">
                <a16:creationId xmlns:a16="http://schemas.microsoft.com/office/drawing/2014/main" id="{F3B6B46B-1E29-BF7B-AB10-D3CEECBA9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820" y="4509651"/>
            <a:ext cx="1045731" cy="1045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746849C-521C-6EA8-2267-C821EA2D5F71}"/>
              </a:ext>
            </a:extLst>
          </p:cNvPr>
          <p:cNvCxnSpPr>
            <a:cxnSpLocks/>
          </p:cNvCxnSpPr>
          <p:nvPr/>
        </p:nvCxnSpPr>
        <p:spPr>
          <a:xfrm flipV="1">
            <a:off x="9744089" y="2800292"/>
            <a:ext cx="565869" cy="41851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0FEF9E-077D-4F8C-DEBF-A74F800ADE4A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 flipV="1">
            <a:off x="9757090" y="3898330"/>
            <a:ext cx="703996" cy="3322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BB70C5-FECC-242B-07C7-ADA11245BA84}"/>
              </a:ext>
            </a:extLst>
          </p:cNvPr>
          <p:cNvCxnSpPr>
            <a:cxnSpLocks/>
          </p:cNvCxnSpPr>
          <p:nvPr/>
        </p:nvCxnSpPr>
        <p:spPr>
          <a:xfrm>
            <a:off x="9744089" y="4661365"/>
            <a:ext cx="623807" cy="1922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Microphone Mic icon in SVG, PNG formats">
            <a:extLst>
              <a:ext uri="{FF2B5EF4-FFF2-40B4-BE49-F238E27FC236}">
                <a16:creationId xmlns:a16="http://schemas.microsoft.com/office/drawing/2014/main" id="{E37C4C7A-D9D4-0031-2A05-0072A2E06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8473" y="4740030"/>
            <a:ext cx="903229" cy="90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261772E-9487-79E3-37C2-39EBCFD27C7D}"/>
              </a:ext>
            </a:extLst>
          </p:cNvPr>
          <p:cNvCxnSpPr>
            <a:cxnSpLocks/>
          </p:cNvCxnSpPr>
          <p:nvPr/>
        </p:nvCxnSpPr>
        <p:spPr>
          <a:xfrm flipV="1">
            <a:off x="1416744" y="4421195"/>
            <a:ext cx="940975" cy="7127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Speaker Sound icon in SVG, PNG formats">
            <a:extLst>
              <a:ext uri="{FF2B5EF4-FFF2-40B4-BE49-F238E27FC236}">
                <a16:creationId xmlns:a16="http://schemas.microsoft.com/office/drawing/2014/main" id="{0C5E6F20-C5E7-C147-1E9C-9DAD62061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34" y="1933048"/>
            <a:ext cx="1228923" cy="1228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95F7425-886C-93FE-EC9D-35FD79A82A87}"/>
              </a:ext>
            </a:extLst>
          </p:cNvPr>
          <p:cNvCxnSpPr>
            <a:cxnSpLocks/>
          </p:cNvCxnSpPr>
          <p:nvPr/>
        </p:nvCxnSpPr>
        <p:spPr>
          <a:xfrm flipH="1" flipV="1">
            <a:off x="1461155" y="3103607"/>
            <a:ext cx="874543" cy="59242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Analyze Sound Wave icon in SVG, PNG formats">
            <a:extLst>
              <a:ext uri="{FF2B5EF4-FFF2-40B4-BE49-F238E27FC236}">
                <a16:creationId xmlns:a16="http://schemas.microsoft.com/office/drawing/2014/main" id="{1FD889D7-B493-6881-23FC-A5B4E3A49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8" y="4677163"/>
            <a:ext cx="52387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D16DE46-2651-CD76-AE07-90DC11F4DF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1819" y="3088367"/>
            <a:ext cx="2466424" cy="168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897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A3542-0BAE-09E4-82E6-89C77B1B6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D71DC-EF7E-356B-AE9F-EA4C890B1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dirty="0"/>
              <a:t>ขั้นตอน </a:t>
            </a:r>
            <a:r>
              <a:rPr lang="en-US" sz="4000" dirty="0"/>
              <a:t>Custom Firmware </a:t>
            </a:r>
            <a:r>
              <a:rPr lang="th-TH" sz="4000" dirty="0"/>
              <a:t>กำหนดคำสั่งเสียงเอง</a:t>
            </a:r>
            <a:endParaRPr lang="en-US" sz="4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53A44D-0EC7-4088-A043-F55E61C37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C639824-89BE-BDBA-2E1C-0C5EACA5FE61}"/>
              </a:ext>
            </a:extLst>
          </p:cNvPr>
          <p:cNvSpPr/>
          <p:nvPr/>
        </p:nvSpPr>
        <p:spPr>
          <a:xfrm>
            <a:off x="772602" y="1922106"/>
            <a:ext cx="3268825" cy="1628192"/>
          </a:xfrm>
          <a:prstGeom prst="roundRect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/>
              <a:t>เตรียมข้อความคำสั่งที่ต้องการกำหนดเองทั้งหมด</a:t>
            </a:r>
            <a:endParaRPr lang="en-US" sz="2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E845420-3E1B-B26D-F628-11CB3516696E}"/>
              </a:ext>
            </a:extLst>
          </p:cNvPr>
          <p:cNvSpPr/>
          <p:nvPr/>
        </p:nvSpPr>
        <p:spPr>
          <a:xfrm>
            <a:off x="4584440" y="1922106"/>
            <a:ext cx="3268825" cy="1628192"/>
          </a:xfrm>
          <a:prstGeom prst="roundRect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/>
              <a:t>ใช้เว็บ </a:t>
            </a:r>
            <a:r>
              <a:rPr lang="en-US" sz="2400" dirty="0"/>
              <a:t>voice.ai-thinker.com </a:t>
            </a:r>
            <a:r>
              <a:rPr lang="th-TH" sz="2400" dirty="0"/>
              <a:t>สร้างเฟิร์มแวร์</a:t>
            </a:r>
            <a:endParaRPr lang="en-US" sz="24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697D663-A31E-9D23-9DB6-5ED346CB35AD}"/>
              </a:ext>
            </a:extLst>
          </p:cNvPr>
          <p:cNvSpPr/>
          <p:nvPr/>
        </p:nvSpPr>
        <p:spPr>
          <a:xfrm>
            <a:off x="8396278" y="1922106"/>
            <a:ext cx="3268825" cy="1628192"/>
          </a:xfrm>
          <a:prstGeom prst="roundRect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/>
              <a:t>ทำ </a:t>
            </a:r>
            <a:r>
              <a:rPr lang="en-US" sz="2400" dirty="0"/>
              <a:t>ATD3.5-S3</a:t>
            </a:r>
            <a:r>
              <a:rPr lang="th-TH" sz="2400" dirty="0"/>
              <a:t> ให้เป็นเครื่องอัพโหลดโปรแกรม</a:t>
            </a:r>
            <a:endParaRPr lang="en-US" sz="2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78F636F-B509-AA0D-F06F-60605CE36E96}"/>
              </a:ext>
            </a:extLst>
          </p:cNvPr>
          <p:cNvSpPr/>
          <p:nvPr/>
        </p:nvSpPr>
        <p:spPr>
          <a:xfrm>
            <a:off x="772602" y="4168851"/>
            <a:ext cx="3268825" cy="1628192"/>
          </a:xfrm>
          <a:prstGeom prst="roundRect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/>
              <a:t>ใช้โปรแกรม </a:t>
            </a:r>
            <a:r>
              <a:rPr lang="en-US" sz="2400" dirty="0"/>
              <a:t>Hummingbird </a:t>
            </a:r>
            <a:r>
              <a:rPr lang="th-TH" sz="2400" dirty="0"/>
              <a:t>อัพโหลดไฟล์เฟิร์มแวร์ .</a:t>
            </a:r>
            <a:r>
              <a:rPr lang="en-US" sz="2400" dirty="0"/>
              <a:t>bin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50BC68C-C015-A0AE-FD3A-7BB42317CCD4}"/>
              </a:ext>
            </a:extLst>
          </p:cNvPr>
          <p:cNvSpPr/>
          <p:nvPr/>
        </p:nvSpPr>
        <p:spPr>
          <a:xfrm>
            <a:off x="4584439" y="4168851"/>
            <a:ext cx="3268825" cy="1628192"/>
          </a:xfrm>
          <a:prstGeom prst="roundRect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/>
              <a:t>แก้ไฟล์ </a:t>
            </a:r>
            <a:r>
              <a:rPr lang="en-US" sz="2400" dirty="0"/>
              <a:t>main.cpp </a:t>
            </a:r>
            <a:r>
              <a:rPr lang="th-TH" sz="2400" dirty="0"/>
              <a:t>ให้รองรับคำสั่งเสียงใหม่</a:t>
            </a:r>
            <a:endParaRPr lang="en-US" sz="24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D674E35-A3FE-9422-5686-C0B4A0BE1F12}"/>
              </a:ext>
            </a:extLst>
          </p:cNvPr>
          <p:cNvSpPr/>
          <p:nvPr/>
        </p:nvSpPr>
        <p:spPr>
          <a:xfrm>
            <a:off x="8396276" y="4168851"/>
            <a:ext cx="3268825" cy="1628192"/>
          </a:xfrm>
          <a:prstGeom prst="roundRect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dirty="0"/>
              <a:t>ทดสอบ</a:t>
            </a:r>
            <a:endParaRPr lang="en-US" sz="36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A66008-9279-2D8D-615D-B117C7985879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4041427" y="2736202"/>
            <a:ext cx="54301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6579EF1-EAEF-872F-5686-1F5B2A47D8A0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H="1">
            <a:off x="772602" y="2736202"/>
            <a:ext cx="10892501" cy="2246745"/>
          </a:xfrm>
          <a:prstGeom prst="bentConnector5">
            <a:avLst>
              <a:gd name="adj1" fmla="val -2099"/>
              <a:gd name="adj2" fmla="val 50000"/>
              <a:gd name="adj3" fmla="val 104241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1AC1278-6AAB-8694-C4A3-E6614AB9A7B1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4041427" y="4982947"/>
            <a:ext cx="54301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CA0E197-CB95-7A97-9931-E004622DBCD7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7853264" y="4982947"/>
            <a:ext cx="54301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CCA5EB3-DDF5-B29F-498C-3EA676154A0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853265" y="2736202"/>
            <a:ext cx="54301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958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D20A5-DEE7-17BF-8D38-A9950F949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เตรียมข้อความคำสั่งและชุดตัวแทนคำสั่ง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C0C938-60DA-B724-A973-3D1C1E342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4C1A5E-B9D6-8577-B469-86FAFC3F4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927180"/>
              </p:ext>
            </p:extLst>
          </p:nvPr>
        </p:nvGraphicFramePr>
        <p:xfrm>
          <a:off x="1350863" y="1581273"/>
          <a:ext cx="9724574" cy="4663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862287">
                  <a:extLst>
                    <a:ext uri="{9D8B030D-6E8A-4147-A177-3AD203B41FA5}">
                      <a16:colId xmlns:a16="http://schemas.microsoft.com/office/drawing/2014/main" val="3258206156"/>
                    </a:ext>
                  </a:extLst>
                </a:gridCol>
                <a:gridCol w="4862287">
                  <a:extLst>
                    <a:ext uri="{9D8B030D-6E8A-4147-A177-3AD203B41FA5}">
                      <a16:colId xmlns:a16="http://schemas.microsoft.com/office/drawing/2014/main" val="3114934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800" b="0" dirty="0">
                          <a:solidFill>
                            <a:schemeClr val="tx1"/>
                          </a:solidFill>
                        </a:rPr>
                        <a:t>คำสั่งเสียง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0" dirty="0">
                          <a:solidFill>
                            <a:schemeClr val="tx1"/>
                          </a:solidFill>
                        </a:rPr>
                        <a:t>ชุดตัวแทนคำสั่ง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52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all light turn 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5A 27 00 00 81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277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all light turn 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5A 28 00 00 82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913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first light turn 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5A 29 00 00 83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10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first light turn 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5A 2A 00 00 84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419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second light turn 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5A 2B 00 00 85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242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second light turn 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5A 2C 00 00 86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381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third light turn 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5A 2D 00 00 87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587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third light turn 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5A 2E 00 00 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051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786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60446-2FFC-3A35-CDA4-313A4DC86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49D05-0E53-B761-AB66-EE02578AB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สร้างเฟิร์มแวร์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E58C8C-7FBF-4D7B-B9CD-06650CF05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BE6E3C-CF59-6250-339A-1C3CF694D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080" y="1294655"/>
            <a:ext cx="7776777" cy="47200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749300" dist="292100" dir="2700000" algn="tl" rotWithShape="0">
              <a:prstClr val="black">
                <a:alpha val="9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56335C-62B9-0EA7-4D46-0CDDF382C6A2}"/>
              </a:ext>
            </a:extLst>
          </p:cNvPr>
          <p:cNvSpPr txBox="1"/>
          <p:nvPr/>
        </p:nvSpPr>
        <p:spPr>
          <a:xfrm>
            <a:off x="4619908" y="6101060"/>
            <a:ext cx="3881120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voice.ai-thinker.com</a:t>
            </a:r>
          </a:p>
        </p:txBody>
      </p:sp>
    </p:spTree>
    <p:extLst>
      <p:ext uri="{BB962C8B-B14F-4D97-AF65-F5344CB8AC3E}">
        <p14:creationId xmlns:p14="http://schemas.microsoft.com/office/powerpoint/2010/main" val="2468272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89245-ED3B-78D2-F8DA-D0A645F34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/>
              <a:t>ทำ </a:t>
            </a:r>
            <a:r>
              <a:rPr lang="en-US" dirty="0"/>
              <a:t>ATD3.5-S3 </a:t>
            </a:r>
            <a:r>
              <a:rPr lang="th-TH" dirty="0"/>
              <a:t>ให้เป็นเครื่องอัพโหลดโปรแกรม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B8F18F-B081-B593-CD7F-CFBCA102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8D9A1D-A31C-D632-7FE6-E2E2B82FF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033" y="1591771"/>
            <a:ext cx="5806751" cy="43550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60B059-9F47-DFB8-93DA-624D88155970}"/>
              </a:ext>
            </a:extLst>
          </p:cNvPr>
          <p:cNvSpPr txBox="1"/>
          <p:nvPr/>
        </p:nvSpPr>
        <p:spPr>
          <a:xfrm>
            <a:off x="4155440" y="6094740"/>
            <a:ext cx="3881120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serial-bridge.cpp</a:t>
            </a:r>
          </a:p>
        </p:txBody>
      </p:sp>
    </p:spTree>
    <p:extLst>
      <p:ext uri="{BB962C8B-B14F-4D97-AF65-F5344CB8AC3E}">
        <p14:creationId xmlns:p14="http://schemas.microsoft.com/office/powerpoint/2010/main" val="1400045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AD7F0-B89D-F1DD-B213-BB5EEA050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อัพโหลดไฟล์เฟิร์มแวร์ .</a:t>
            </a:r>
            <a:r>
              <a:rPr lang="en-US" dirty="0"/>
              <a:t>bin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ED68C7-7C0C-6DCF-94A9-2EDFA31C2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A39FBC-B48A-3181-66CF-0350588D8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5403" y="1329508"/>
            <a:ext cx="7300593" cy="41989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779C39-D5F3-5CC8-6DBD-DF1A92562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181" y="2343056"/>
            <a:ext cx="2049958" cy="21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973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3DCCA-97BA-2A34-34BE-FC245D55F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แก้ไฟล์ </a:t>
            </a:r>
            <a:r>
              <a:rPr lang="en-US" dirty="0"/>
              <a:t>main.cpp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59A651-1F1B-A161-3EBA-82CA4C22E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E53216-6F76-1476-9103-10B925E32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396" y="1462444"/>
            <a:ext cx="5999756" cy="44998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050C52-F027-B9C3-6498-72A244AFCBAF}"/>
              </a:ext>
            </a:extLst>
          </p:cNvPr>
          <p:cNvSpPr txBox="1"/>
          <p:nvPr/>
        </p:nvSpPr>
        <p:spPr>
          <a:xfrm>
            <a:off x="4155440" y="6094740"/>
            <a:ext cx="3881120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main.cpp</a:t>
            </a:r>
          </a:p>
        </p:txBody>
      </p:sp>
    </p:spTree>
    <p:extLst>
      <p:ext uri="{BB962C8B-B14F-4D97-AF65-F5344CB8AC3E}">
        <p14:creationId xmlns:p14="http://schemas.microsoft.com/office/powerpoint/2010/main" val="3888655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29B3BC6-7408-6EF1-1462-C717762E07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" b="20093"/>
          <a:stretch/>
        </p:blipFill>
        <p:spPr>
          <a:xfrm>
            <a:off x="0" y="2232737"/>
            <a:ext cx="5337110" cy="46252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1BB678-2E05-6969-7561-5F82B77DD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ติดต่อสอบถามเพิ่มเติม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1A0F3B-47C0-3F5C-6C71-329D03AFE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81077B-5320-228A-5AF3-BC85323D78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5" t="13062" r="68685" b="61088"/>
          <a:stretch/>
        </p:blipFill>
        <p:spPr bwMode="auto">
          <a:xfrm>
            <a:off x="3916158" y="5222433"/>
            <a:ext cx="950400" cy="95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449FB1-124C-98CF-F06D-299D59ECFE24}"/>
              </a:ext>
            </a:extLst>
          </p:cNvPr>
          <p:cNvSpPr txBox="1"/>
          <p:nvPr/>
        </p:nvSpPr>
        <p:spPr>
          <a:xfrm>
            <a:off x="4883018" y="5387316"/>
            <a:ext cx="2657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ArtronShop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05FD1C5-6276-F3AC-2998-3D8E440C6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403549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7CFAE2-D2FF-38D0-E176-372658E5024B}"/>
              </a:ext>
            </a:extLst>
          </p:cNvPr>
          <p:cNvSpPr txBox="1"/>
          <p:nvPr/>
        </p:nvSpPr>
        <p:spPr>
          <a:xfrm>
            <a:off x="2774302" y="4185233"/>
            <a:ext cx="4027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@artronshop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A7890F7-1CE6-F0D7-822F-2BD5B49A8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180257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2DF6A9-03D6-85EC-7A20-AE71160DC718}"/>
              </a:ext>
            </a:extLst>
          </p:cNvPr>
          <p:cNvSpPr txBox="1"/>
          <p:nvPr/>
        </p:nvSpPr>
        <p:spPr>
          <a:xfrm>
            <a:off x="2774302" y="1930688"/>
            <a:ext cx="7117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www.ArtronShop.co.th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967023-C223-D6A7-F581-22AD9AF6C5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25" y="2936253"/>
            <a:ext cx="889000" cy="88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FC46E1-D4C2-57AB-F4DB-7391CDF0ED34}"/>
              </a:ext>
            </a:extLst>
          </p:cNvPr>
          <p:cNvSpPr txBox="1"/>
          <p:nvPr/>
        </p:nvSpPr>
        <p:spPr>
          <a:xfrm>
            <a:off x="2833941" y="3057960"/>
            <a:ext cx="5486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contact@atronshop.co.th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F4A3EB-D486-A61E-D8D7-A4E4EA1A26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164" y="5205325"/>
            <a:ext cx="948755" cy="948755"/>
          </a:xfrm>
          <a:prstGeom prst="rect">
            <a:avLst/>
          </a:prstGeom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F5EBB1A2-5CE2-B7F8-9C8B-EA9445067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5237542"/>
            <a:ext cx="88900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77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upermarket"/>
        <a:ea typeface=""/>
        <a:cs typeface="supermarket"/>
      </a:majorFont>
      <a:minorFont>
        <a:latin typeface="supermarket"/>
        <a:ea typeface=""/>
        <a:cs typeface="supermarke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3811</TotalTime>
  <Words>222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supermarket</vt:lpstr>
      <vt:lpstr>Office Theme</vt:lpstr>
      <vt:lpstr>การรับคำสั่งเสียงกำหนดเอง</vt:lpstr>
      <vt:lpstr>หลักการทำงาน</vt:lpstr>
      <vt:lpstr>ขั้นตอน Custom Firmware กำหนดคำสั่งเสียงเอง</vt:lpstr>
      <vt:lpstr>เตรียมข้อความคำสั่งและชุดตัวแทนคำสั่ง</vt:lpstr>
      <vt:lpstr>สร้างเฟิร์มแวร์</vt:lpstr>
      <vt:lpstr>ทำ ATD3.5-S3 ให้เป็นเครื่องอัพโหลดโปรแกรม</vt:lpstr>
      <vt:lpstr>อัพโหลดไฟล์เฟิร์มแวร์ .bin</vt:lpstr>
      <vt:lpstr>แก้ไฟล์ main.cpp </vt:lpstr>
      <vt:lpstr>ติดต่อสอบถามเพิ่มเติม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บทที่ 34 การรับคำสั่งเสียงกำหนดเอง</dc:title>
  <dc:creator>Sonthaya Nongnuch</dc:creator>
  <cp:lastModifiedBy>Sonthaya Nongnuch</cp:lastModifiedBy>
  <cp:revision>86</cp:revision>
  <cp:lastPrinted>2024-01-25T16:08:39Z</cp:lastPrinted>
  <dcterms:created xsi:type="dcterms:W3CDTF">2023-12-06T19:07:44Z</dcterms:created>
  <dcterms:modified xsi:type="dcterms:W3CDTF">2024-10-23T16:17:31Z</dcterms:modified>
</cp:coreProperties>
</file>