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8"/>
  </p:notesMasterIdLst>
  <p:handoutMasterIdLst>
    <p:handoutMasterId r:id="rId9"/>
  </p:handoutMasterIdLst>
  <p:sldIdLst>
    <p:sldId id="256" r:id="rId2"/>
    <p:sldId id="268" r:id="rId3"/>
    <p:sldId id="271" r:id="rId4"/>
    <p:sldId id="269" r:id="rId5"/>
    <p:sldId id="27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F1C40F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7007"/>
            <a:ext cx="12192000" cy="1305318"/>
          </a:xfrm>
        </p:spPr>
        <p:txBody>
          <a:bodyPr>
            <a:normAutofit/>
          </a:bodyPr>
          <a:lstStyle/>
          <a:p>
            <a:r>
              <a:rPr lang="th-TH" sz="7200" dirty="0">
                <a:solidFill>
                  <a:srgbClr val="2ECC71"/>
                </a:solidFill>
              </a:rPr>
              <a:t>การใช้ </a:t>
            </a:r>
            <a:r>
              <a:rPr lang="en-US" sz="7200" dirty="0">
                <a:solidFill>
                  <a:srgbClr val="2ECC71"/>
                </a:solidFill>
              </a:rPr>
              <a:t>Slider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09187"/>
            <a:ext cx="12192000" cy="1655762"/>
          </a:xfrm>
        </p:spPr>
        <p:txBody>
          <a:bodyPr>
            <a:normAutofit/>
          </a:bodyPr>
          <a:lstStyle/>
          <a:p>
            <a:r>
              <a:rPr lang="th-TH" sz="4000" dirty="0">
                <a:solidFill>
                  <a:srgbClr val="F1C40F"/>
                </a:solidFill>
              </a:rPr>
              <a:t>ส่วนประกอบ</a:t>
            </a:r>
            <a:r>
              <a:rPr lang="en-US" sz="4000" dirty="0">
                <a:solidFill>
                  <a:srgbClr val="F1C40F"/>
                </a:solidFill>
              </a:rPr>
              <a:t>, </a:t>
            </a:r>
            <a:r>
              <a:rPr lang="th-TH" sz="4000" dirty="0">
                <a:solidFill>
                  <a:srgbClr val="F1C40F"/>
                </a:solidFill>
              </a:rPr>
              <a:t>การเปลี่ยนรูปแบบ</a:t>
            </a:r>
            <a:r>
              <a:rPr lang="en-US" sz="4000" dirty="0">
                <a:solidFill>
                  <a:srgbClr val="F1C40F"/>
                </a:solidFill>
              </a:rPr>
              <a:t> </a:t>
            </a:r>
            <a:r>
              <a:rPr lang="th-TH" sz="4000" dirty="0">
                <a:solidFill>
                  <a:srgbClr val="F1C40F"/>
                </a:solidFill>
              </a:rPr>
              <a:t>และการเขียนโปรแกรมสั่งงงาน </a:t>
            </a:r>
            <a:r>
              <a:rPr lang="en-US" sz="4000" dirty="0">
                <a:solidFill>
                  <a:srgbClr val="F1C40F"/>
                </a:solidFill>
              </a:rPr>
              <a:t>Slider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0DC41F-D7FC-463A-7880-F0D1FF2E4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" t="10278" r="4874" b="12222"/>
          <a:stretch/>
        </p:blipFill>
        <p:spPr>
          <a:xfrm>
            <a:off x="1313448" y="3353003"/>
            <a:ext cx="4755127" cy="30289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DFF18-CBA9-E149-6C75-4A8E21DDE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27" y="3868497"/>
            <a:ext cx="2941973" cy="19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B9BB33-227B-A559-EDE2-584AFA5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ส่วนประกอบและ</a:t>
            </a:r>
            <a:r>
              <a:rPr lang="en-US" dirty="0"/>
              <a:t> Style </a:t>
            </a:r>
            <a:r>
              <a:rPr lang="th-TH" dirty="0"/>
              <a:t>ของ </a:t>
            </a:r>
            <a:r>
              <a:rPr lang="en-US" dirty="0"/>
              <a:t>Slider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7ABBE-EF37-4206-974E-A0500043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DA4657-765B-76B0-9953-C41FB1F2DAAC}"/>
              </a:ext>
            </a:extLst>
          </p:cNvPr>
          <p:cNvGrpSpPr/>
          <p:nvPr/>
        </p:nvGrpSpPr>
        <p:grpSpPr>
          <a:xfrm>
            <a:off x="653259" y="2352856"/>
            <a:ext cx="3657997" cy="2152288"/>
            <a:chOff x="774557" y="2795448"/>
            <a:chExt cx="3657997" cy="215228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65A107-4DBF-9C41-0627-8E45282ED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18" t="19950" r="20809" b="65261"/>
            <a:stretch/>
          </p:blipFill>
          <p:spPr>
            <a:xfrm>
              <a:off x="774557" y="3654251"/>
              <a:ext cx="3527045" cy="602344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73399-BA90-0922-EDCA-5ADAB68790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6993" y="4010271"/>
              <a:ext cx="118206" cy="57657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09C87D-2788-A6FB-41CE-5CF4C7F2CA6C}"/>
                </a:ext>
              </a:extLst>
            </p:cNvPr>
            <p:cNvSpPr txBox="1"/>
            <p:nvPr/>
          </p:nvSpPr>
          <p:spPr>
            <a:xfrm>
              <a:off x="3221521" y="4486071"/>
              <a:ext cx="807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Knob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5F447-9E35-26AE-82BE-E1EA3DBA143D}"/>
                </a:ext>
              </a:extLst>
            </p:cNvPr>
            <p:cNvSpPr txBox="1"/>
            <p:nvPr/>
          </p:nvSpPr>
          <p:spPr>
            <a:xfrm>
              <a:off x="3625199" y="3026281"/>
              <a:ext cx="8073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Main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CDC7975-4950-471A-B617-9B4A13696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7990" y="3372145"/>
              <a:ext cx="80867" cy="58327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1E723C-51D7-3BB1-DFDA-1B05E20A8875}"/>
                </a:ext>
              </a:extLst>
            </p:cNvPr>
            <p:cNvSpPr txBox="1"/>
            <p:nvPr/>
          </p:nvSpPr>
          <p:spPr>
            <a:xfrm>
              <a:off x="817036" y="2795448"/>
              <a:ext cx="1414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Indicator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C3BD29-FCDB-BD38-5E25-1A7CCFF7CC3F}"/>
                </a:ext>
              </a:extLst>
            </p:cNvPr>
            <p:cNvCxnSpPr>
              <a:cxnSpLocks/>
            </p:cNvCxnSpPr>
            <p:nvPr/>
          </p:nvCxnSpPr>
          <p:spPr>
            <a:xfrm>
              <a:off x="1604865" y="3203749"/>
              <a:ext cx="199151" cy="7883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EF6D8A-B9B5-134D-14B4-48168727822E}"/>
              </a:ext>
            </a:extLst>
          </p:cNvPr>
          <p:cNvSpPr txBox="1"/>
          <p:nvPr/>
        </p:nvSpPr>
        <p:spPr>
          <a:xfrm>
            <a:off x="4897706" y="1260923"/>
            <a:ext cx="536510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ECC71"/>
                </a:solidFill>
              </a:rPr>
              <a:t>Main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Background 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Padding style</a:t>
            </a:r>
          </a:p>
          <a:p>
            <a:r>
              <a:rPr lang="en-US" sz="3200" dirty="0">
                <a:solidFill>
                  <a:srgbClr val="2ECC71"/>
                </a:solidFill>
              </a:rPr>
              <a:t>Indicator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Background style</a:t>
            </a:r>
          </a:p>
          <a:p>
            <a:r>
              <a:rPr lang="en-US" sz="3200" dirty="0">
                <a:solidFill>
                  <a:srgbClr val="2ECC71"/>
                </a:solidFill>
              </a:rPr>
              <a:t>Knob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Background 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Border 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Shadow</a:t>
            </a:r>
            <a:r>
              <a:rPr lang="th-TH" sz="3200" dirty="0"/>
              <a:t> </a:t>
            </a:r>
            <a:r>
              <a:rPr lang="en-US" sz="3200" dirty="0"/>
              <a:t>style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en-US" sz="3200" dirty="0"/>
              <a:t>Padding style</a:t>
            </a:r>
          </a:p>
        </p:txBody>
      </p:sp>
    </p:spTree>
    <p:extLst>
      <p:ext uri="{BB962C8B-B14F-4D97-AF65-F5344CB8AC3E}">
        <p14:creationId xmlns:p14="http://schemas.microsoft.com/office/powerpoint/2010/main" val="379867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BE06-8BFE-AA6D-5F25-5FFCBE3A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โหมด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60FA70-2F14-E537-7FB4-584ED5E9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320D0-14C2-66D6-C9A4-09BFB45F8CFF}"/>
              </a:ext>
            </a:extLst>
          </p:cNvPr>
          <p:cNvSpPr txBox="1"/>
          <p:nvPr/>
        </p:nvSpPr>
        <p:spPr>
          <a:xfrm>
            <a:off x="1139626" y="1576516"/>
            <a:ext cx="2317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FDB2E-8064-57A2-E911-E5E038DDBD1A}"/>
              </a:ext>
            </a:extLst>
          </p:cNvPr>
          <p:cNvSpPr txBox="1"/>
          <p:nvPr/>
        </p:nvSpPr>
        <p:spPr>
          <a:xfrm>
            <a:off x="1139626" y="4737226"/>
            <a:ext cx="23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F933E-8C6C-E0E4-ACA0-6367B946F733}"/>
              </a:ext>
            </a:extLst>
          </p:cNvPr>
          <p:cNvSpPr txBox="1"/>
          <p:nvPr/>
        </p:nvSpPr>
        <p:spPr>
          <a:xfrm>
            <a:off x="1095644" y="3185684"/>
            <a:ext cx="239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434F-4E4E-E975-DF68-EEB7E5591A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59" b="8908"/>
          <a:stretch/>
        </p:blipFill>
        <p:spPr>
          <a:xfrm>
            <a:off x="1234208" y="2038181"/>
            <a:ext cx="4314212" cy="790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39BD90-74CE-9091-1420-30BFA19B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46" t="21559" r="27439" b="65820"/>
          <a:stretch/>
        </p:blipFill>
        <p:spPr>
          <a:xfrm>
            <a:off x="1234208" y="3647349"/>
            <a:ext cx="4314212" cy="790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D49200-49E2-C437-ED5B-9593244A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208" y="5129744"/>
            <a:ext cx="4289953" cy="7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4DEA-4966-9A53-A935-5D4C73A2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โค้ดรับค่าจาก </a:t>
            </a:r>
            <a:r>
              <a:rPr lang="en-US" dirty="0"/>
              <a:t>Slider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F6C35-3210-B089-E1DC-DB64B1EB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820BF-D53E-D6DB-989C-48F552213EF3}"/>
              </a:ext>
            </a:extLst>
          </p:cNvPr>
          <p:cNvSpPr txBox="1"/>
          <p:nvPr/>
        </p:nvSpPr>
        <p:spPr>
          <a:xfrm>
            <a:off x="968050" y="2192323"/>
            <a:ext cx="10135379" cy="13234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lv_obj_add_event_cb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ui_slider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[](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lv_event_t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เมื่อกด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ui_slider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lv_slider_get_value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ui_slider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อ่านค่าจาก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Slider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โค้ดนำค่าจาก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Slider </a:t>
            </a:r>
            <a:r>
              <a:rPr lang="th-TH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ไปใช้งาน</a:t>
            </a:r>
            <a:endParaRPr lang="th-TH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th-TH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LV_EVENT_VALUE_CHANGED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049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9E84-DA50-E643-0523-9B334E49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การหมุนหน้าจอ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6DA83-19ED-4448-FF4C-932D6104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D225F7-D8DC-D14B-6B51-1127D3E6A49E}"/>
              </a:ext>
            </a:extLst>
          </p:cNvPr>
          <p:cNvGrpSpPr/>
          <p:nvPr/>
        </p:nvGrpSpPr>
        <p:grpSpPr>
          <a:xfrm>
            <a:off x="1688839" y="1502229"/>
            <a:ext cx="9365142" cy="4942372"/>
            <a:chOff x="1091680" y="849086"/>
            <a:chExt cx="9365142" cy="494237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3FBE2E-2490-A39F-2C4C-A72B40655E3A}"/>
                </a:ext>
              </a:extLst>
            </p:cNvPr>
            <p:cNvGrpSpPr/>
            <p:nvPr/>
          </p:nvGrpSpPr>
          <p:grpSpPr>
            <a:xfrm>
              <a:off x="1091682" y="849086"/>
              <a:ext cx="3405673" cy="2346224"/>
              <a:chOff x="1091682" y="849086"/>
              <a:chExt cx="3405673" cy="234622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A6385DA-8814-46B9-23E2-0D880382CB57}"/>
                  </a:ext>
                </a:extLst>
              </p:cNvPr>
              <p:cNvSpPr/>
              <p:nvPr/>
            </p:nvSpPr>
            <p:spPr>
              <a:xfrm>
                <a:off x="3371345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6F5461-7E49-2E10-E1D8-BEDC3D38AC79}"/>
                  </a:ext>
                </a:extLst>
              </p:cNvPr>
              <p:cNvSpPr/>
              <p:nvPr/>
            </p:nvSpPr>
            <p:spPr>
              <a:xfrm>
                <a:off x="2683874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A09DEE4-0D2F-9090-FBDE-E56FF4AD6697}"/>
                  </a:ext>
                </a:extLst>
              </p:cNvPr>
              <p:cNvSpPr/>
              <p:nvPr/>
            </p:nvSpPr>
            <p:spPr>
              <a:xfrm>
                <a:off x="1091682" y="849086"/>
                <a:ext cx="3405673" cy="1996751"/>
              </a:xfrm>
              <a:prstGeom prst="roundRect">
                <a:avLst>
                  <a:gd name="adj" fmla="val 87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9E1CFC-7181-A0C4-4979-7CC2C88AE156}"/>
                  </a:ext>
                </a:extLst>
              </p:cNvPr>
              <p:cNvSpPr/>
              <p:nvPr/>
            </p:nvSpPr>
            <p:spPr>
              <a:xfrm>
                <a:off x="1562877" y="1140667"/>
                <a:ext cx="2463281" cy="1413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56AB56-6214-D6C8-E118-DA6FB55FAF8A}"/>
                  </a:ext>
                </a:extLst>
              </p:cNvPr>
              <p:cNvSpPr txBox="1"/>
              <p:nvPr/>
            </p:nvSpPr>
            <p:spPr>
              <a:xfrm>
                <a:off x="2610143" y="2933700"/>
                <a:ext cx="58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USB-C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5DA5F7-35F9-F704-4011-50F893A55EF9}"/>
                </a:ext>
              </a:extLst>
            </p:cNvPr>
            <p:cNvGrpSpPr/>
            <p:nvPr/>
          </p:nvGrpSpPr>
          <p:grpSpPr>
            <a:xfrm rot="10800000">
              <a:off x="1091680" y="3445234"/>
              <a:ext cx="3405673" cy="2346224"/>
              <a:chOff x="1091682" y="849086"/>
              <a:chExt cx="3405673" cy="2346224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D080F7-7DF8-5C81-758A-A227FBA054B5}"/>
                  </a:ext>
                </a:extLst>
              </p:cNvPr>
              <p:cNvSpPr/>
              <p:nvPr/>
            </p:nvSpPr>
            <p:spPr>
              <a:xfrm>
                <a:off x="3371345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9D82B1-BABC-4589-6CE6-090FE03A282A}"/>
                  </a:ext>
                </a:extLst>
              </p:cNvPr>
              <p:cNvSpPr/>
              <p:nvPr/>
            </p:nvSpPr>
            <p:spPr>
              <a:xfrm>
                <a:off x="2683874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613BCF-7D7D-0CF5-4E10-3532C099D8C5}"/>
                  </a:ext>
                </a:extLst>
              </p:cNvPr>
              <p:cNvSpPr/>
              <p:nvPr/>
            </p:nvSpPr>
            <p:spPr>
              <a:xfrm>
                <a:off x="1091682" y="849086"/>
                <a:ext cx="3405673" cy="1996751"/>
              </a:xfrm>
              <a:prstGeom prst="roundRect">
                <a:avLst>
                  <a:gd name="adj" fmla="val 87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28EE7F-5A67-9EF5-998C-D999CCE001CD}"/>
                  </a:ext>
                </a:extLst>
              </p:cNvPr>
              <p:cNvSpPr/>
              <p:nvPr/>
            </p:nvSpPr>
            <p:spPr>
              <a:xfrm>
                <a:off x="1562877" y="1140667"/>
                <a:ext cx="2463281" cy="1413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0417AD-6504-48CF-3682-AB4640E991AD}"/>
                  </a:ext>
                </a:extLst>
              </p:cNvPr>
              <p:cNvSpPr txBox="1"/>
              <p:nvPr/>
            </p:nvSpPr>
            <p:spPr>
              <a:xfrm rot="10800000">
                <a:off x="2610143" y="2933700"/>
                <a:ext cx="58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USB-C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99DB0C6-0AFE-C01C-96B2-A22583DAAC66}"/>
                </a:ext>
              </a:extLst>
            </p:cNvPr>
            <p:cNvGrpSpPr/>
            <p:nvPr/>
          </p:nvGrpSpPr>
          <p:grpSpPr>
            <a:xfrm rot="16200000">
              <a:off x="4579020" y="2118261"/>
              <a:ext cx="3405673" cy="2346224"/>
              <a:chOff x="1091682" y="849086"/>
              <a:chExt cx="3405673" cy="2346224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A92D419-3EEF-6B64-337E-7F3F3DE5B55F}"/>
                  </a:ext>
                </a:extLst>
              </p:cNvPr>
              <p:cNvSpPr/>
              <p:nvPr/>
            </p:nvSpPr>
            <p:spPr>
              <a:xfrm>
                <a:off x="3371345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441018-7587-7EB5-0EE3-D266533EA851}"/>
                  </a:ext>
                </a:extLst>
              </p:cNvPr>
              <p:cNvSpPr/>
              <p:nvPr/>
            </p:nvSpPr>
            <p:spPr>
              <a:xfrm>
                <a:off x="2683874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689A7BC-4E7E-4F67-622D-A9027B37438B}"/>
                  </a:ext>
                </a:extLst>
              </p:cNvPr>
              <p:cNvSpPr/>
              <p:nvPr/>
            </p:nvSpPr>
            <p:spPr>
              <a:xfrm>
                <a:off x="1091682" y="849086"/>
                <a:ext cx="3405673" cy="1996751"/>
              </a:xfrm>
              <a:prstGeom prst="roundRect">
                <a:avLst>
                  <a:gd name="adj" fmla="val 87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27D8088-40CC-0D3A-5F89-179C3AC5D954}"/>
                  </a:ext>
                </a:extLst>
              </p:cNvPr>
              <p:cNvSpPr/>
              <p:nvPr/>
            </p:nvSpPr>
            <p:spPr>
              <a:xfrm>
                <a:off x="1562877" y="1140667"/>
                <a:ext cx="2463281" cy="1413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ADBFB0-15D0-41A0-6ADC-3825AC65BDDF}"/>
                  </a:ext>
                </a:extLst>
              </p:cNvPr>
              <p:cNvSpPr txBox="1"/>
              <p:nvPr/>
            </p:nvSpPr>
            <p:spPr>
              <a:xfrm>
                <a:off x="2610143" y="2933700"/>
                <a:ext cx="58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USB-C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18451B-5DF8-B7D5-53E7-15DC60B02F06}"/>
                </a:ext>
              </a:extLst>
            </p:cNvPr>
            <p:cNvGrpSpPr/>
            <p:nvPr/>
          </p:nvGrpSpPr>
          <p:grpSpPr>
            <a:xfrm rot="5400000">
              <a:off x="7384615" y="2115930"/>
              <a:ext cx="3405673" cy="2346224"/>
              <a:chOff x="1091682" y="849086"/>
              <a:chExt cx="3405673" cy="2346224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0ADC680-26D5-8AA8-4EFD-B8FC6D2A69FB}"/>
                  </a:ext>
                </a:extLst>
              </p:cNvPr>
              <p:cNvSpPr/>
              <p:nvPr/>
            </p:nvSpPr>
            <p:spPr>
              <a:xfrm>
                <a:off x="3371345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7AC2FD-D033-A5EC-ACD2-7ABB9157DFF6}"/>
                  </a:ext>
                </a:extLst>
              </p:cNvPr>
              <p:cNvSpPr/>
              <p:nvPr/>
            </p:nvSpPr>
            <p:spPr>
              <a:xfrm>
                <a:off x="2683874" y="2845836"/>
                <a:ext cx="438538" cy="13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2FF97F4D-C9A6-62BF-7217-5976A719AAD1}"/>
                  </a:ext>
                </a:extLst>
              </p:cNvPr>
              <p:cNvSpPr/>
              <p:nvPr/>
            </p:nvSpPr>
            <p:spPr>
              <a:xfrm>
                <a:off x="1091682" y="849086"/>
                <a:ext cx="3405673" cy="1996751"/>
              </a:xfrm>
              <a:prstGeom prst="roundRect">
                <a:avLst>
                  <a:gd name="adj" fmla="val 8723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C888DE-19C0-70D7-E218-B16904B86896}"/>
                  </a:ext>
                </a:extLst>
              </p:cNvPr>
              <p:cNvSpPr/>
              <p:nvPr/>
            </p:nvSpPr>
            <p:spPr>
              <a:xfrm>
                <a:off x="1562877" y="1140667"/>
                <a:ext cx="2463281" cy="14135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631CA10-55DF-29FB-B00F-0A7CA9D3F755}"/>
                  </a:ext>
                </a:extLst>
              </p:cNvPr>
              <p:cNvSpPr txBox="1"/>
              <p:nvPr/>
            </p:nvSpPr>
            <p:spPr>
              <a:xfrm>
                <a:off x="2610143" y="2933700"/>
                <a:ext cx="58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/>
                  <a:t>USB-C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A24656B-64F5-A955-0953-2A11FF3ADEC8}"/>
                </a:ext>
              </a:extLst>
            </p:cNvPr>
            <p:cNvSpPr txBox="1"/>
            <p:nvPr/>
          </p:nvSpPr>
          <p:spPr>
            <a:xfrm>
              <a:off x="1655875" y="1343414"/>
              <a:ext cx="22945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836C6F3-78A8-E6D7-A93A-6973D716B15C}"/>
                </a:ext>
              </a:extLst>
            </p:cNvPr>
            <p:cNvSpPr txBox="1"/>
            <p:nvPr/>
          </p:nvSpPr>
          <p:spPr>
            <a:xfrm>
              <a:off x="1597967" y="4309992"/>
              <a:ext cx="22945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1E8E63-E9B6-020C-DE01-901F6ADEEA4E}"/>
                </a:ext>
              </a:extLst>
            </p:cNvPr>
            <p:cNvSpPr txBox="1"/>
            <p:nvPr/>
          </p:nvSpPr>
          <p:spPr>
            <a:xfrm>
              <a:off x="4960077" y="2781209"/>
              <a:ext cx="22945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C65199-6AE5-6244-3B39-3E9E38B9F22F}"/>
                </a:ext>
              </a:extLst>
            </p:cNvPr>
            <p:cNvSpPr txBox="1"/>
            <p:nvPr/>
          </p:nvSpPr>
          <p:spPr>
            <a:xfrm>
              <a:off x="8162269" y="2847689"/>
              <a:ext cx="22945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83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3681</TotalTime>
  <Words>160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Consolas</vt:lpstr>
      <vt:lpstr>supermarket</vt:lpstr>
      <vt:lpstr>Office Theme</vt:lpstr>
      <vt:lpstr>การใช้ Slider</vt:lpstr>
      <vt:lpstr>ส่วนประกอบและ Style ของ Slider</vt:lpstr>
      <vt:lpstr>โหมด</vt:lpstr>
      <vt:lpstr>โค้ดรับค่าจาก Slider</vt:lpstr>
      <vt:lpstr>การหมุนหน้าจอ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9 การใช้ Slider</dc:title>
  <dc:creator>Sonthaya Nongnuch</dc:creator>
  <cp:lastModifiedBy>Sonthaya Nongnuch</cp:lastModifiedBy>
  <cp:revision>99</cp:revision>
  <dcterms:created xsi:type="dcterms:W3CDTF">2023-12-06T19:07:44Z</dcterms:created>
  <dcterms:modified xsi:type="dcterms:W3CDTF">2023-12-22T17:45:07Z</dcterms:modified>
</cp:coreProperties>
</file>