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0" r:id="rId4"/>
    <p:sldId id="271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การสร้างหลอดไฟด้วย </a:t>
            </a:r>
            <a:r>
              <a:rPr lang="en-US" sz="7200" dirty="0">
                <a:solidFill>
                  <a:srgbClr val="2ECC71"/>
                </a:solidFill>
              </a:rPr>
              <a:t>Panel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การสร้างหลอดไฟ</a:t>
            </a:r>
            <a:r>
              <a:rPr lang="en-US" sz="4000" dirty="0">
                <a:solidFill>
                  <a:srgbClr val="F1C40F"/>
                </a:solidFill>
              </a:rPr>
              <a:t>,</a:t>
            </a:r>
            <a:r>
              <a:rPr lang="th-TH" sz="4000" dirty="0">
                <a:solidFill>
                  <a:srgbClr val="F1C40F"/>
                </a:solidFill>
              </a:rPr>
              <a:t> รูปแบบหลอดไฟ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การเขียนโค้ดเปิด-ปิด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25DE2-B0C0-B93B-6A93-61BD8DC05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05" y="3867384"/>
            <a:ext cx="2949575" cy="20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</a:t>
            </a:r>
            <a:r>
              <a:rPr lang="th-TH" dirty="0"/>
              <a:t> และการประยุกต์ใช้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3E5E-DDB9-5BBF-F511-EA7C0E4F26B4}"/>
              </a:ext>
            </a:extLst>
          </p:cNvPr>
          <p:cNvSpPr txBox="1"/>
          <p:nvPr/>
        </p:nvSpPr>
        <p:spPr>
          <a:xfrm>
            <a:off x="1045029" y="1950098"/>
            <a:ext cx="10077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ECC71"/>
                </a:solidFill>
              </a:rPr>
              <a:t>Panel</a:t>
            </a:r>
            <a:r>
              <a:rPr lang="en-US" sz="2800" dirty="0"/>
              <a:t> </a:t>
            </a:r>
            <a:r>
              <a:rPr lang="th-TH" sz="2800" dirty="0"/>
              <a:t>คือ </a:t>
            </a:r>
            <a:r>
              <a:rPr lang="en-US" sz="2800" dirty="0"/>
              <a:t>Widget </a:t>
            </a:r>
            <a:r>
              <a:rPr lang="th-TH" sz="2800" dirty="0"/>
              <a:t>พื้นที่ฐานที่สุดที่ใช้สร้าง </a:t>
            </a:r>
            <a:r>
              <a:rPr lang="en-US" sz="2800" dirty="0"/>
              <a:t>Widget </a:t>
            </a:r>
            <a:r>
              <a:rPr lang="th-TH" sz="2800" dirty="0"/>
              <a:t>อื่น ๆ จัดกลุ่มของวัตถุบนหน้าจอ หรือใช้สร้างรูปทรงพื้นฐาน สี่เหลี่ยม วงกลม ได้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E778F-6443-46FE-A5D7-612E8472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19" y="2904205"/>
            <a:ext cx="4240987" cy="29522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A725D-B47D-47F7-14CF-A90C6D4F61BE}"/>
              </a:ext>
            </a:extLst>
          </p:cNvPr>
          <p:cNvCxnSpPr>
            <a:cxnSpLocks/>
          </p:cNvCxnSpPr>
          <p:nvPr/>
        </p:nvCxnSpPr>
        <p:spPr>
          <a:xfrm flipH="1">
            <a:off x="8640147" y="3672048"/>
            <a:ext cx="722465" cy="4334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DF2E2-F47B-EE40-0683-98D241DD77C3}"/>
              </a:ext>
            </a:extLst>
          </p:cNvPr>
          <p:cNvCxnSpPr>
            <a:cxnSpLocks/>
          </p:cNvCxnSpPr>
          <p:nvPr/>
        </p:nvCxnSpPr>
        <p:spPr>
          <a:xfrm flipH="1" flipV="1">
            <a:off x="8705461" y="4380349"/>
            <a:ext cx="657151" cy="245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11F9C4-B453-CEDD-D426-54ED7DC7D3CB}"/>
              </a:ext>
            </a:extLst>
          </p:cNvPr>
          <p:cNvSpPr txBox="1"/>
          <p:nvPr/>
        </p:nvSpPr>
        <p:spPr>
          <a:xfrm>
            <a:off x="9429489" y="3496462"/>
            <a:ext cx="19314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กำหนดรูปแบบหลอดไฟเมื่อหลอดไฟดับ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3E341-A178-0040-4B2E-EA0CB55B62F3}"/>
              </a:ext>
            </a:extLst>
          </p:cNvPr>
          <p:cNvSpPr txBox="1"/>
          <p:nvPr/>
        </p:nvSpPr>
        <p:spPr>
          <a:xfrm>
            <a:off x="9429489" y="4510845"/>
            <a:ext cx="19314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กำหนดรูปแบบหลอดไฟเมื่อหลอดไฟติด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0DC734-F2C8-26CC-5F3C-1BB0684F5142}"/>
              </a:ext>
            </a:extLst>
          </p:cNvPr>
          <p:cNvSpPr txBox="1"/>
          <p:nvPr/>
        </p:nvSpPr>
        <p:spPr>
          <a:xfrm>
            <a:off x="1045028" y="2924237"/>
            <a:ext cx="5971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ECC71"/>
                </a:solidFill>
              </a:rPr>
              <a:t>Panel</a:t>
            </a:r>
            <a:r>
              <a:rPr lang="en-US" sz="2800" dirty="0"/>
              <a:t> </a:t>
            </a:r>
            <a:r>
              <a:rPr lang="th-TH" sz="2800" dirty="0"/>
              <a:t>สร้างเป็นหลอดไฟได้โดยกำหนดขอบโค้งให้เป็นรูปทรงของหลอดไฟตามต้องการ เปลี่ยนรูปแบบขณะไฟติดและดับโดยกำหนดใน </a:t>
            </a:r>
            <a:r>
              <a:rPr lang="en-US" sz="2800" dirty="0"/>
              <a:t>State: DEFAULT </a:t>
            </a:r>
            <a:r>
              <a:rPr lang="th-TH" sz="2800" dirty="0"/>
              <a:t>และ </a:t>
            </a:r>
            <a:r>
              <a:rPr lang="en-US" sz="2800" dirty="0"/>
              <a:t>CHECKED </a:t>
            </a:r>
            <a:r>
              <a:rPr lang="th-TH" sz="2800" dirty="0"/>
              <a:t>ให้แตกต่างกัน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โค้ดกำหนดสถานะหลอดไฟ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D418-410F-F82F-68A2-CAFCF771C13C}"/>
              </a:ext>
            </a:extLst>
          </p:cNvPr>
          <p:cNvSpPr txBox="1"/>
          <p:nvPr/>
        </p:nvSpPr>
        <p:spPr>
          <a:xfrm>
            <a:off x="912066" y="2170185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การสั่งให้หลอดไฟ </a:t>
            </a:r>
            <a:r>
              <a:rPr lang="en-US" sz="2800" dirty="0" err="1">
                <a:latin typeface="+mj-lt"/>
              </a:rPr>
              <a:t>ui_pump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มีสถานะเป็น </a:t>
            </a:r>
            <a:r>
              <a:rPr lang="th-TH" sz="2800" dirty="0">
                <a:solidFill>
                  <a:srgbClr val="2ECC71"/>
                </a:solidFill>
                <a:latin typeface="+mj-lt"/>
              </a:rPr>
              <a:t>เปิด</a:t>
            </a:r>
            <a:endParaRPr lang="en-US" sz="2800" dirty="0">
              <a:solidFill>
                <a:srgbClr val="2ECC7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1DF4-9D7A-01DC-505D-6B557FE133B1}"/>
              </a:ext>
            </a:extLst>
          </p:cNvPr>
          <p:cNvSpPr txBox="1"/>
          <p:nvPr/>
        </p:nvSpPr>
        <p:spPr>
          <a:xfrm>
            <a:off x="912065" y="4216701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การสั่งให้หลอดไฟ </a:t>
            </a:r>
            <a:r>
              <a:rPr lang="en-US" sz="2800" dirty="0" err="1">
                <a:latin typeface="+mj-lt"/>
              </a:rPr>
              <a:t>ui_pump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สถานะเป็น </a:t>
            </a:r>
            <a:r>
              <a:rPr lang="th-TH" sz="2800" dirty="0">
                <a:solidFill>
                  <a:srgbClr val="FF0000"/>
                </a:solidFill>
                <a:latin typeface="+mj-lt"/>
              </a:rPr>
              <a:t>ปิด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2048-65D2-0EC7-6162-B945B5938260}"/>
              </a:ext>
            </a:extLst>
          </p:cNvPr>
          <p:cNvSpPr txBox="1"/>
          <p:nvPr/>
        </p:nvSpPr>
        <p:spPr>
          <a:xfrm>
            <a:off x="1014702" y="2693405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61F6C-AC3F-4399-0EAF-08A8D77464A4}"/>
              </a:ext>
            </a:extLst>
          </p:cNvPr>
          <p:cNvSpPr txBox="1"/>
          <p:nvPr/>
        </p:nvSpPr>
        <p:spPr>
          <a:xfrm>
            <a:off x="1014702" y="4737622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852F-6ED1-09CA-B69E-EFD208FB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มินิโปรเจค จอบอกสถานะห้องน้ำ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56D08-AD29-6600-839B-418A5733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EE119E-C3E0-2867-08AF-BB3BF7635935}"/>
              </a:ext>
            </a:extLst>
          </p:cNvPr>
          <p:cNvSpPr/>
          <p:nvPr/>
        </p:nvSpPr>
        <p:spPr>
          <a:xfrm>
            <a:off x="3086849" y="2099388"/>
            <a:ext cx="4795934" cy="29951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BF59A-F227-763D-E5A1-66FA5880B3E8}"/>
              </a:ext>
            </a:extLst>
          </p:cNvPr>
          <p:cNvSpPr/>
          <p:nvPr/>
        </p:nvSpPr>
        <p:spPr>
          <a:xfrm>
            <a:off x="3993502" y="2388636"/>
            <a:ext cx="821094" cy="82109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D20F48-5517-4A52-E50E-68F4AAFEB833}"/>
              </a:ext>
            </a:extLst>
          </p:cNvPr>
          <p:cNvSpPr/>
          <p:nvPr/>
        </p:nvSpPr>
        <p:spPr>
          <a:xfrm>
            <a:off x="5344862" y="2411963"/>
            <a:ext cx="821094" cy="82109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6E4CF4-4F2A-C829-3938-FEA7DF3BDF4A}"/>
              </a:ext>
            </a:extLst>
          </p:cNvPr>
          <p:cNvSpPr/>
          <p:nvPr/>
        </p:nvSpPr>
        <p:spPr>
          <a:xfrm>
            <a:off x="6696222" y="2411963"/>
            <a:ext cx="821094" cy="82109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BD7AEB-F6F5-4F99-66EE-5E3DBB920B93}"/>
              </a:ext>
            </a:extLst>
          </p:cNvPr>
          <p:cNvSpPr/>
          <p:nvPr/>
        </p:nvSpPr>
        <p:spPr>
          <a:xfrm>
            <a:off x="3993502" y="3987288"/>
            <a:ext cx="821094" cy="82109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C2A7E3-EB19-8241-C592-0DE60386DEFC}"/>
              </a:ext>
            </a:extLst>
          </p:cNvPr>
          <p:cNvSpPr/>
          <p:nvPr/>
        </p:nvSpPr>
        <p:spPr>
          <a:xfrm>
            <a:off x="5344862" y="4010615"/>
            <a:ext cx="821094" cy="82109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BA84B-D483-C54C-AB7A-CB201F181BE7}"/>
              </a:ext>
            </a:extLst>
          </p:cNvPr>
          <p:cNvSpPr/>
          <p:nvPr/>
        </p:nvSpPr>
        <p:spPr>
          <a:xfrm>
            <a:off x="6696222" y="4010615"/>
            <a:ext cx="821094" cy="82109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647FE2-BCAE-A52F-D995-E847762B2F1A}"/>
              </a:ext>
            </a:extLst>
          </p:cNvPr>
          <p:cNvCxnSpPr>
            <a:cxnSpLocks/>
          </p:cNvCxnSpPr>
          <p:nvPr/>
        </p:nvCxnSpPr>
        <p:spPr>
          <a:xfrm>
            <a:off x="3797559" y="2099388"/>
            <a:ext cx="0" cy="13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38FFC8-E323-ACBC-7731-99C5C4AED072}"/>
              </a:ext>
            </a:extLst>
          </p:cNvPr>
          <p:cNvCxnSpPr>
            <a:cxnSpLocks/>
          </p:cNvCxnSpPr>
          <p:nvPr/>
        </p:nvCxnSpPr>
        <p:spPr>
          <a:xfrm>
            <a:off x="3797559" y="3421225"/>
            <a:ext cx="408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BD5AE-DF7E-0340-AA83-DC72FF114829}"/>
              </a:ext>
            </a:extLst>
          </p:cNvPr>
          <p:cNvCxnSpPr>
            <a:cxnSpLocks/>
          </p:cNvCxnSpPr>
          <p:nvPr/>
        </p:nvCxnSpPr>
        <p:spPr>
          <a:xfrm>
            <a:off x="3797559" y="3760237"/>
            <a:ext cx="408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7E3DAA-0271-620D-C7CF-595C18B9381D}"/>
              </a:ext>
            </a:extLst>
          </p:cNvPr>
          <p:cNvCxnSpPr/>
          <p:nvPr/>
        </p:nvCxnSpPr>
        <p:spPr>
          <a:xfrm>
            <a:off x="3797559" y="3760237"/>
            <a:ext cx="0" cy="133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17C86D-AAE5-E8A9-AD5B-3A06C0FF2FE1}"/>
              </a:ext>
            </a:extLst>
          </p:cNvPr>
          <p:cNvCxnSpPr/>
          <p:nvPr/>
        </p:nvCxnSpPr>
        <p:spPr>
          <a:xfrm flipV="1">
            <a:off x="5047861" y="2099388"/>
            <a:ext cx="0" cy="13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82115-4D01-9AEE-E380-973B632C0755}"/>
              </a:ext>
            </a:extLst>
          </p:cNvPr>
          <p:cNvCxnSpPr/>
          <p:nvPr/>
        </p:nvCxnSpPr>
        <p:spPr>
          <a:xfrm flipV="1">
            <a:off x="6487886" y="2099388"/>
            <a:ext cx="0" cy="13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78DC9F-A142-7A2E-A16D-A040DD6CB79B}"/>
              </a:ext>
            </a:extLst>
          </p:cNvPr>
          <p:cNvCxnSpPr/>
          <p:nvPr/>
        </p:nvCxnSpPr>
        <p:spPr>
          <a:xfrm flipV="1">
            <a:off x="5047861" y="3772678"/>
            <a:ext cx="0" cy="13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5A0DDF-E1A7-7722-0192-C4B0B44AD53C}"/>
              </a:ext>
            </a:extLst>
          </p:cNvPr>
          <p:cNvCxnSpPr/>
          <p:nvPr/>
        </p:nvCxnSpPr>
        <p:spPr>
          <a:xfrm flipV="1">
            <a:off x="6487886" y="3772678"/>
            <a:ext cx="0" cy="13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6718E9F-E3D0-83B1-BA87-8549D077F075}"/>
              </a:ext>
            </a:extLst>
          </p:cNvPr>
          <p:cNvSpPr/>
          <p:nvPr/>
        </p:nvSpPr>
        <p:spPr>
          <a:xfrm>
            <a:off x="3181739" y="5327781"/>
            <a:ext cx="223935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B3DCBD-B51C-EBF2-079C-DEBD44DE7019}"/>
              </a:ext>
            </a:extLst>
          </p:cNvPr>
          <p:cNvSpPr/>
          <p:nvPr/>
        </p:nvSpPr>
        <p:spPr>
          <a:xfrm>
            <a:off x="4561091" y="5355382"/>
            <a:ext cx="223935" cy="2239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7C86F9-7C7F-19F2-2281-EA5E9B12E746}"/>
              </a:ext>
            </a:extLst>
          </p:cNvPr>
          <p:cNvSpPr txBox="1"/>
          <p:nvPr/>
        </p:nvSpPr>
        <p:spPr>
          <a:xfrm>
            <a:off x="3405674" y="5282683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ใช้งานอยู่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4CE43C-5312-4904-9575-2C8B7D15153B}"/>
              </a:ext>
            </a:extLst>
          </p:cNvPr>
          <p:cNvSpPr txBox="1"/>
          <p:nvPr/>
        </p:nvSpPr>
        <p:spPr>
          <a:xfrm>
            <a:off x="4785026" y="5282683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ห้องว่าง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192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การสร้างหลอดไฟด้วย Panel</vt:lpstr>
      <vt:lpstr>Panel และการประยุกต์ใช้</vt:lpstr>
      <vt:lpstr>โค้ดกำหนดสถานะหลอดไฟ</vt:lpstr>
      <vt:lpstr>มินิโปรเจค จอบอกสถานะห้องน้ำ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7 การสร้างหลอดไฟด้วย Panel</dc:title>
  <dc:creator>Sonthaya Nongnuch</dc:creator>
  <cp:lastModifiedBy>Sonthaya Nongnuch</cp:lastModifiedBy>
  <cp:revision>79</cp:revision>
  <dcterms:created xsi:type="dcterms:W3CDTF">2023-12-06T19:07:44Z</dcterms:created>
  <dcterms:modified xsi:type="dcterms:W3CDTF">2023-12-17T14:55:35Z</dcterms:modified>
</cp:coreProperties>
</file>