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2" r:id="rId3"/>
    <p:sldId id="271" r:id="rId4"/>
    <p:sldId id="273" r:id="rId5"/>
    <p:sldId id="269" r:id="rId6"/>
    <p:sldId id="27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3498DB"/>
    <a:srgbClr val="FF00F6"/>
    <a:srgbClr val="F1C40F"/>
    <a:srgbClr val="AC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NETPIE2020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เขียนโปรแกรมสั่งงานรีเลย์ผ่านหน้าจอและแอพฯ </a:t>
            </a:r>
            <a:r>
              <a:rPr lang="en-US" sz="4000" dirty="0">
                <a:solidFill>
                  <a:srgbClr val="F1C40F"/>
                </a:solidFill>
              </a:rPr>
              <a:t>NETPIE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5C907-68FB-1372-860C-9181C6BE389D}"/>
              </a:ext>
            </a:extLst>
          </p:cNvPr>
          <p:cNvGrpSpPr/>
          <p:nvPr/>
        </p:nvGrpSpPr>
        <p:grpSpPr>
          <a:xfrm>
            <a:off x="1238517" y="3360659"/>
            <a:ext cx="4755127" cy="2995691"/>
            <a:chOff x="474141" y="3310266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474141" y="3310266"/>
              <a:ext cx="4755127" cy="29956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9FFC00-EE15-07FD-5144-EE07C44AC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999" y="3795064"/>
              <a:ext cx="2935605" cy="2003808"/>
            </a:xfrm>
            <a:prstGeom prst="rect">
              <a:avLst/>
            </a:prstGeom>
          </p:spPr>
        </p:pic>
      </p:grp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E78EE1E-28C2-5652-25E2-5F51DB515AB8}"/>
              </a:ext>
            </a:extLst>
          </p:cNvPr>
          <p:cNvSpPr/>
          <p:nvPr/>
        </p:nvSpPr>
        <p:spPr>
          <a:xfrm>
            <a:off x="5497839" y="4347959"/>
            <a:ext cx="1907522" cy="878649"/>
          </a:xfrm>
          <a:prstGeom prst="leftRightArrow">
            <a:avLst/>
          </a:prstGeom>
          <a:gradFill flip="none" rotWithShape="1">
            <a:gsLst>
              <a:gs pos="0">
                <a:srgbClr val="AC00F6"/>
              </a:gs>
              <a:gs pos="100000">
                <a:srgbClr val="FF00F6"/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D3E7E4-91DE-2751-E6BC-7AF20B9BD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"/>
          <a:stretch/>
        </p:blipFill>
        <p:spPr>
          <a:xfrm>
            <a:off x="7688825" y="2742014"/>
            <a:ext cx="2827783" cy="2995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43D15C-1362-052B-91B0-38F55B91CBEE}"/>
              </a:ext>
            </a:extLst>
          </p:cNvPr>
          <p:cNvSpPr/>
          <p:nvPr/>
        </p:nvSpPr>
        <p:spPr>
          <a:xfrm>
            <a:off x="9218645" y="4330666"/>
            <a:ext cx="1922106" cy="20256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1524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BB025E-EF4E-29A6-663F-69CCBC3AD407}"/>
              </a:ext>
            </a:extLst>
          </p:cNvPr>
          <p:cNvGrpSpPr/>
          <p:nvPr/>
        </p:nvGrpSpPr>
        <p:grpSpPr>
          <a:xfrm>
            <a:off x="9423840" y="4557522"/>
            <a:ext cx="1522156" cy="1655762"/>
            <a:chOff x="1684370" y="3217041"/>
            <a:chExt cx="1879924" cy="20449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58B6C6-64AF-C227-29FA-1785EFB27F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1"/>
            <a:stretch/>
          </p:blipFill>
          <p:spPr bwMode="auto">
            <a:xfrm>
              <a:off x="1834835" y="3217041"/>
              <a:ext cx="1578994" cy="157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38D456A-C734-6BFF-1161-D408B9C004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8" t="28510" r="141" b="26912"/>
            <a:stretch/>
          </p:blipFill>
          <p:spPr bwMode="auto">
            <a:xfrm>
              <a:off x="1684370" y="4964274"/>
              <a:ext cx="1879924" cy="29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9BD20-6625-B579-49DA-58FB58C4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20" y="1685154"/>
            <a:ext cx="7410305" cy="4168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EFAD3-C04A-D6A9-13B3-2177F821E913}"/>
              </a:ext>
            </a:extLst>
          </p:cNvPr>
          <p:cNvSpPr txBox="1"/>
          <p:nvPr/>
        </p:nvSpPr>
        <p:spPr>
          <a:xfrm>
            <a:off x="790575" y="1999587"/>
            <a:ext cx="281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Subscribe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Topic</a:t>
            </a:r>
          </a:p>
          <a:p>
            <a:r>
              <a:rPr lang="en-US" sz="3200" dirty="0"/>
              <a:t>Publish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Payload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QoS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1352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NETPIE2020 (MQTT)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9E7861-A6C2-9797-CF1B-091B85371A39}"/>
              </a:ext>
            </a:extLst>
          </p:cNvPr>
          <p:cNvGrpSpPr/>
          <p:nvPr/>
        </p:nvGrpSpPr>
        <p:grpSpPr>
          <a:xfrm>
            <a:off x="8439735" y="3228188"/>
            <a:ext cx="1879924" cy="2044933"/>
            <a:chOff x="1684370" y="3217041"/>
            <a:chExt cx="1879924" cy="204493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40D5D73A-64D6-E0CA-D23F-4428AE5B9D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1"/>
            <a:stretch/>
          </p:blipFill>
          <p:spPr bwMode="auto">
            <a:xfrm>
              <a:off x="1834835" y="3217041"/>
              <a:ext cx="1578994" cy="157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432AB6F-354F-6C17-04B9-0861D57C42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8" t="28510" r="141" b="26912"/>
            <a:stretch/>
          </p:blipFill>
          <p:spPr bwMode="auto">
            <a:xfrm>
              <a:off x="1684370" y="4964274"/>
              <a:ext cx="1879924" cy="29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CAA3DF-FF99-227D-655F-69BC4AE89191}"/>
              </a:ext>
            </a:extLst>
          </p:cNvPr>
          <p:cNvGrpSpPr/>
          <p:nvPr/>
        </p:nvGrpSpPr>
        <p:grpSpPr>
          <a:xfrm>
            <a:off x="607412" y="2976885"/>
            <a:ext cx="4043767" cy="2547540"/>
            <a:chOff x="474141" y="3310266"/>
            <a:chExt cx="4755127" cy="29956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988C8E-32B2-9F13-AE95-676B319AE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474141" y="3310266"/>
              <a:ext cx="4755127" cy="29956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8594CE-B168-0F3B-9F84-57482FA6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999" y="3795064"/>
              <a:ext cx="2935605" cy="200380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BA40B6-4727-5EFD-0C39-3B8824834F76}"/>
              </a:ext>
            </a:extLst>
          </p:cNvPr>
          <p:cNvGrpSpPr/>
          <p:nvPr/>
        </p:nvGrpSpPr>
        <p:grpSpPr>
          <a:xfrm>
            <a:off x="4775495" y="3604543"/>
            <a:ext cx="3690388" cy="826884"/>
            <a:chOff x="4651179" y="3077155"/>
            <a:chExt cx="3690388" cy="82688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1D14E4-EA4A-AD8D-9175-B7FD85004EF3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79" y="3429000"/>
              <a:ext cx="3690388" cy="0"/>
            </a:xfrm>
            <a:prstGeom prst="straightConnector1">
              <a:avLst/>
            </a:prstGeom>
            <a:ln w="57150">
              <a:solidFill>
                <a:srgbClr val="F1C4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D61DA-9564-3833-02D2-E050DE6412C9}"/>
                </a:ext>
              </a:extLst>
            </p:cNvPr>
            <p:cNvSpPr txBox="1"/>
            <p:nvPr/>
          </p:nvSpPr>
          <p:spPr>
            <a:xfrm>
              <a:off x="5057192" y="3077155"/>
              <a:ext cx="188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Subscribe: @msg/# 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B455E8-5A26-2D9D-FF8E-90C0C0D73B8F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79" y="3879979"/>
              <a:ext cx="3690388" cy="0"/>
            </a:xfrm>
            <a:prstGeom prst="straightConnector1">
              <a:avLst/>
            </a:prstGeom>
            <a:ln w="57150">
              <a:solidFill>
                <a:srgbClr val="F1C40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1429AF-ABFB-BE13-7412-F78B4CBC6AFB}"/>
                </a:ext>
              </a:extLst>
            </p:cNvPr>
            <p:cNvSpPr txBox="1"/>
            <p:nvPr/>
          </p:nvSpPr>
          <p:spPr>
            <a:xfrm>
              <a:off x="5057191" y="3534707"/>
              <a:ext cx="260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Publish: @msg/light1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69E-06A7-E954-8B34-57313F3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การสื่อสารกับ </a:t>
            </a:r>
            <a:r>
              <a:rPr lang="en-US" dirty="0"/>
              <a:t>NETPIE &amp;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46CAF-8FA8-3B81-60C8-E47930CD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EDB3AE-0832-2452-9DB7-39AA606C3F36}"/>
              </a:ext>
            </a:extLst>
          </p:cNvPr>
          <p:cNvSpPr/>
          <p:nvPr/>
        </p:nvSpPr>
        <p:spPr>
          <a:xfrm>
            <a:off x="1101012" y="2052735"/>
            <a:ext cx="419878" cy="4572000"/>
          </a:xfrm>
          <a:prstGeom prst="roundRect">
            <a:avLst>
              <a:gd name="adj" fmla="val 32222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12944-4130-57C7-2D00-D74F52D98809}"/>
              </a:ext>
            </a:extLst>
          </p:cNvPr>
          <p:cNvSpPr txBox="1"/>
          <p:nvPr/>
        </p:nvSpPr>
        <p:spPr>
          <a:xfrm>
            <a:off x="513183" y="1683403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ATD3.5-S3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A3F1E5-2C31-8F07-B605-61D4DDA6FE2E}"/>
              </a:ext>
            </a:extLst>
          </p:cNvPr>
          <p:cNvSpPr/>
          <p:nvPr/>
        </p:nvSpPr>
        <p:spPr>
          <a:xfrm>
            <a:off x="5573485" y="2052735"/>
            <a:ext cx="419878" cy="4572000"/>
          </a:xfrm>
          <a:prstGeom prst="roundRect">
            <a:avLst>
              <a:gd name="adj" fmla="val 32222"/>
            </a:avLst>
          </a:prstGeom>
          <a:solidFill>
            <a:srgbClr val="FF00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E9470-7F39-AC7A-660D-5F1C31587490}"/>
              </a:ext>
            </a:extLst>
          </p:cNvPr>
          <p:cNvSpPr txBox="1"/>
          <p:nvPr/>
        </p:nvSpPr>
        <p:spPr>
          <a:xfrm>
            <a:off x="4985656" y="1683403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NETPIE</a:t>
            </a:r>
            <a:r>
              <a:rPr lang="th-TH" dirty="0"/>
              <a:t> </a:t>
            </a:r>
            <a:r>
              <a:rPr lang="en-US" dirty="0"/>
              <a:t>(Broker)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45013E-7DCC-51A4-DB7A-E8800B6AA767}"/>
              </a:ext>
            </a:extLst>
          </p:cNvPr>
          <p:cNvSpPr/>
          <p:nvPr/>
        </p:nvSpPr>
        <p:spPr>
          <a:xfrm>
            <a:off x="10045958" y="2052735"/>
            <a:ext cx="419878" cy="4572000"/>
          </a:xfrm>
          <a:prstGeom prst="roundRect">
            <a:avLst>
              <a:gd name="adj" fmla="val 32222"/>
            </a:avLst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7D83A-8CB6-36D6-B4B3-504A9EB064C6}"/>
              </a:ext>
            </a:extLst>
          </p:cNvPr>
          <p:cNvSpPr txBox="1"/>
          <p:nvPr/>
        </p:nvSpPr>
        <p:spPr>
          <a:xfrm>
            <a:off x="9458129" y="1664742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95FE3-CCAE-19B7-47DF-1EB6BB048786}"/>
              </a:ext>
            </a:extLst>
          </p:cNvPr>
          <p:cNvCxnSpPr/>
          <p:nvPr/>
        </p:nvCxnSpPr>
        <p:spPr>
          <a:xfrm>
            <a:off x="1520890" y="2481943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9FFC65-9E88-A527-1B8D-26AC00865990}"/>
              </a:ext>
            </a:extLst>
          </p:cNvPr>
          <p:cNvSpPr txBox="1"/>
          <p:nvPr/>
        </p:nvSpPr>
        <p:spPr>
          <a:xfrm>
            <a:off x="1520890" y="2131273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Subscribe: @msg/#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C92991-6D07-DC7F-96F2-FF9945B3B492}"/>
              </a:ext>
            </a:extLst>
          </p:cNvPr>
          <p:cNvCxnSpPr>
            <a:cxnSpLocks/>
          </p:cNvCxnSpPr>
          <p:nvPr/>
        </p:nvCxnSpPr>
        <p:spPr>
          <a:xfrm flipH="1">
            <a:off x="5993363" y="2481943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7FCDDF-ADAE-9C5E-3BCC-ECBE75B53AD6}"/>
              </a:ext>
            </a:extLst>
          </p:cNvPr>
          <p:cNvSpPr txBox="1"/>
          <p:nvPr/>
        </p:nvSpPr>
        <p:spPr>
          <a:xfrm>
            <a:off x="8161174" y="2131273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Subscribe: #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8ACE1-0B92-7716-F6BF-003D66A861BE}"/>
              </a:ext>
            </a:extLst>
          </p:cNvPr>
          <p:cNvCxnSpPr/>
          <p:nvPr/>
        </p:nvCxnSpPr>
        <p:spPr>
          <a:xfrm>
            <a:off x="5993362" y="3429000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58F101-F9A4-BBF8-EADF-2F17DFEEFD28}"/>
              </a:ext>
            </a:extLst>
          </p:cNvPr>
          <p:cNvSpPr txBox="1"/>
          <p:nvPr/>
        </p:nvSpPr>
        <p:spPr>
          <a:xfrm>
            <a:off x="1558213" y="3053056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Publish: @msg/light1 =&gt; 0/1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7F916-40B3-F5FA-1CE7-1FD027AB6D14}"/>
              </a:ext>
            </a:extLst>
          </p:cNvPr>
          <p:cNvCxnSpPr/>
          <p:nvPr/>
        </p:nvCxnSpPr>
        <p:spPr>
          <a:xfrm>
            <a:off x="1520889" y="3429000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1E3CA7-405A-F5F1-7D74-44B1CE95C1F8}"/>
              </a:ext>
            </a:extLst>
          </p:cNvPr>
          <p:cNvCxnSpPr>
            <a:cxnSpLocks/>
          </p:cNvCxnSpPr>
          <p:nvPr/>
        </p:nvCxnSpPr>
        <p:spPr>
          <a:xfrm flipH="1">
            <a:off x="5993362" y="5276213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B983F9-D82C-60F2-A2F5-295CB53BCB80}"/>
              </a:ext>
            </a:extLst>
          </p:cNvPr>
          <p:cNvSpPr txBox="1"/>
          <p:nvPr/>
        </p:nvSpPr>
        <p:spPr>
          <a:xfrm>
            <a:off x="6313712" y="4892294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Publish: @msg/light1 =&gt; 0/1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48A1D-0E04-E723-F1EC-65610CEDD563}"/>
              </a:ext>
            </a:extLst>
          </p:cNvPr>
          <p:cNvCxnSpPr>
            <a:cxnSpLocks/>
          </p:cNvCxnSpPr>
          <p:nvPr/>
        </p:nvCxnSpPr>
        <p:spPr>
          <a:xfrm flipH="1">
            <a:off x="1520888" y="5261626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BCA39E-0281-9D90-77EE-12CE3BB1F80B}"/>
              </a:ext>
            </a:extLst>
          </p:cNvPr>
          <p:cNvSpPr txBox="1"/>
          <p:nvPr/>
        </p:nvSpPr>
        <p:spPr>
          <a:xfrm>
            <a:off x="10465836" y="3237722"/>
            <a:ext cx="16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อัพเดทสถานะปุ่ม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932AD-99ED-846D-D5D9-EDE84E7664C8}"/>
              </a:ext>
            </a:extLst>
          </p:cNvPr>
          <p:cNvSpPr txBox="1"/>
          <p:nvPr/>
        </p:nvSpPr>
        <p:spPr>
          <a:xfrm>
            <a:off x="-4668" y="5086490"/>
            <a:ext cx="106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dirty="0"/>
              <a:t>อัพเดทสถานะปุ่มและรีเลย์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5CA04-42A2-1637-D004-203171C8B18B}"/>
              </a:ext>
            </a:extLst>
          </p:cNvPr>
          <p:cNvSpPr txBox="1"/>
          <p:nvPr/>
        </p:nvSpPr>
        <p:spPr>
          <a:xfrm>
            <a:off x="32654" y="3237722"/>
            <a:ext cx="1068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dirty="0"/>
              <a:t>เมื่อกดปุ่มบนหน้าจอ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AFC24-D9AC-FD44-DAC4-4514575E1BF1}"/>
              </a:ext>
            </a:extLst>
          </p:cNvPr>
          <p:cNvSpPr txBox="1"/>
          <p:nvPr/>
        </p:nvSpPr>
        <p:spPr>
          <a:xfrm>
            <a:off x="1558212" y="3456991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อัพเดทสถานะรีเลย์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A516FA-9148-C688-0F01-F230F1B20305}"/>
              </a:ext>
            </a:extLst>
          </p:cNvPr>
          <p:cNvCxnSpPr>
            <a:cxnSpLocks/>
          </p:cNvCxnSpPr>
          <p:nvPr/>
        </p:nvCxnSpPr>
        <p:spPr>
          <a:xfrm flipH="1">
            <a:off x="1520887" y="3911263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2AAF60-B978-D581-8F2F-CA55939CCB42}"/>
              </a:ext>
            </a:extLst>
          </p:cNvPr>
          <p:cNvSpPr/>
          <p:nvPr/>
        </p:nvSpPr>
        <p:spPr>
          <a:xfrm>
            <a:off x="5618480" y="3429000"/>
            <a:ext cx="177800" cy="482600"/>
          </a:xfrm>
          <a:custGeom>
            <a:avLst/>
            <a:gdLst>
              <a:gd name="connsiteX0" fmla="*/ 0 w 177800"/>
              <a:gd name="connsiteY0" fmla="*/ 0 h 482600"/>
              <a:gd name="connsiteX1" fmla="*/ 177800 w 177800"/>
              <a:gd name="connsiteY1" fmla="*/ 0 h 482600"/>
              <a:gd name="connsiteX2" fmla="*/ 177800 w 177800"/>
              <a:gd name="connsiteY2" fmla="*/ 482600 h 482600"/>
              <a:gd name="connsiteX3" fmla="*/ 15240 w 177800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482600">
                <a:moveTo>
                  <a:pt x="0" y="0"/>
                </a:moveTo>
                <a:lnTo>
                  <a:pt x="177800" y="0"/>
                </a:lnTo>
                <a:lnTo>
                  <a:pt x="177800" y="482600"/>
                </a:lnTo>
                <a:lnTo>
                  <a:pt x="15240" y="482600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ABBAEA-1244-60E5-7C90-4D153EA50B6D}"/>
              </a:ext>
            </a:extLst>
          </p:cNvPr>
          <p:cNvCxnSpPr/>
          <p:nvPr/>
        </p:nvCxnSpPr>
        <p:spPr>
          <a:xfrm>
            <a:off x="5993362" y="5752624"/>
            <a:ext cx="4052595" cy="0"/>
          </a:xfrm>
          <a:prstGeom prst="straightConnector1">
            <a:avLst/>
          </a:prstGeom>
          <a:ln w="57150">
            <a:solidFill>
              <a:srgbClr val="2EC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FB6465A-5AD5-F655-8037-8085AFCC773A}"/>
              </a:ext>
            </a:extLst>
          </p:cNvPr>
          <p:cNvSpPr/>
          <p:nvPr/>
        </p:nvSpPr>
        <p:spPr>
          <a:xfrm flipH="1">
            <a:off x="5774767" y="5271786"/>
            <a:ext cx="177800" cy="482600"/>
          </a:xfrm>
          <a:custGeom>
            <a:avLst/>
            <a:gdLst>
              <a:gd name="connsiteX0" fmla="*/ 0 w 177800"/>
              <a:gd name="connsiteY0" fmla="*/ 0 h 482600"/>
              <a:gd name="connsiteX1" fmla="*/ 177800 w 177800"/>
              <a:gd name="connsiteY1" fmla="*/ 0 h 482600"/>
              <a:gd name="connsiteX2" fmla="*/ 177800 w 177800"/>
              <a:gd name="connsiteY2" fmla="*/ 482600 h 482600"/>
              <a:gd name="connsiteX3" fmla="*/ 15240 w 177800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482600">
                <a:moveTo>
                  <a:pt x="0" y="0"/>
                </a:moveTo>
                <a:lnTo>
                  <a:pt x="177800" y="0"/>
                </a:lnTo>
                <a:lnTo>
                  <a:pt x="177800" y="482600"/>
                </a:lnTo>
                <a:lnTo>
                  <a:pt x="15240" y="482600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723E21-CADC-AE15-8693-F6FB61AF05BD}"/>
              </a:ext>
            </a:extLst>
          </p:cNvPr>
          <p:cNvSpPr txBox="1"/>
          <p:nvPr/>
        </p:nvSpPr>
        <p:spPr>
          <a:xfrm>
            <a:off x="10472055" y="5076960"/>
            <a:ext cx="1786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เมื่อกดปุ่มบน</a:t>
            </a:r>
            <a:r>
              <a:rPr lang="en-US" dirty="0"/>
              <a:t> Dashboard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789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Configs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216D9-4839-E4CF-CA4A-3E5F64CF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3" y="2966432"/>
            <a:ext cx="4948607" cy="2050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30B0D-607E-81FE-91A6-DDE10837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043" y="1457283"/>
            <a:ext cx="5028063" cy="426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8D32BB-8ACD-4236-3A37-7EA8D566B6D7}"/>
              </a:ext>
            </a:extLst>
          </p:cNvPr>
          <p:cNvCxnSpPr/>
          <p:nvPr/>
        </p:nvCxnSpPr>
        <p:spPr>
          <a:xfrm flipV="1">
            <a:off x="5238750" y="3619500"/>
            <a:ext cx="1571625" cy="372287"/>
          </a:xfrm>
          <a:prstGeom prst="bentConnector3">
            <a:avLst/>
          </a:prstGeom>
          <a:ln w="38100">
            <a:solidFill>
              <a:srgbClr val="F1C40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9DD4554-38AE-0F23-AEE8-BAC24723F667}"/>
              </a:ext>
            </a:extLst>
          </p:cNvPr>
          <p:cNvCxnSpPr>
            <a:cxnSpLocks/>
          </p:cNvCxnSpPr>
          <p:nvPr/>
        </p:nvCxnSpPr>
        <p:spPr>
          <a:xfrm flipV="1">
            <a:off x="5238749" y="4030980"/>
            <a:ext cx="1508761" cy="421978"/>
          </a:xfrm>
          <a:prstGeom prst="bentConnector3">
            <a:avLst>
              <a:gd name="adj1" fmla="val 63384"/>
            </a:avLst>
          </a:prstGeom>
          <a:ln w="38100">
            <a:solidFill>
              <a:srgbClr val="F1C40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106DCE6-FF6C-C5F4-09AA-55B36E1FBCAF}"/>
              </a:ext>
            </a:extLst>
          </p:cNvPr>
          <p:cNvCxnSpPr>
            <a:cxnSpLocks/>
          </p:cNvCxnSpPr>
          <p:nvPr/>
        </p:nvCxnSpPr>
        <p:spPr>
          <a:xfrm flipV="1">
            <a:off x="5524500" y="4441447"/>
            <a:ext cx="1196340" cy="389216"/>
          </a:xfrm>
          <a:prstGeom prst="bentConnector3">
            <a:avLst>
              <a:gd name="adj1" fmla="val 68790"/>
            </a:avLst>
          </a:prstGeom>
          <a:ln w="38100">
            <a:solidFill>
              <a:srgbClr val="F1C40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64E5FE-BFF1-0F89-C6D2-916B3B0F207C}"/>
              </a:ext>
            </a:extLst>
          </p:cNvPr>
          <p:cNvSpPr txBox="1"/>
          <p:nvPr/>
        </p:nvSpPr>
        <p:spPr>
          <a:xfrm>
            <a:off x="6455043" y="5797042"/>
            <a:ext cx="502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รายละเอียด </a:t>
            </a:r>
            <a:r>
              <a:rPr lang="en-US" dirty="0"/>
              <a:t>Device </a:t>
            </a:r>
            <a:r>
              <a:rPr lang="th-TH" dirty="0"/>
              <a:t>ที่หน้าเว็บ </a:t>
            </a:r>
            <a:r>
              <a:rPr lang="en-US" dirty="0"/>
              <a:t>NETPIE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945E42-E43A-6513-F68F-1B043B83D4DD}"/>
              </a:ext>
            </a:extLst>
          </p:cNvPr>
          <p:cNvSpPr/>
          <p:nvPr/>
        </p:nvSpPr>
        <p:spPr>
          <a:xfrm>
            <a:off x="9114504" y="3549444"/>
            <a:ext cx="1072854" cy="186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55A87B-BB23-8052-EE4C-E35BABB7A133}"/>
              </a:ext>
            </a:extLst>
          </p:cNvPr>
          <p:cNvSpPr/>
          <p:nvPr/>
        </p:nvSpPr>
        <p:spPr>
          <a:xfrm>
            <a:off x="9114504" y="3962291"/>
            <a:ext cx="1072854" cy="186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BF98D-991E-447A-DCDD-144CA4B8F251}"/>
              </a:ext>
            </a:extLst>
          </p:cNvPr>
          <p:cNvSpPr/>
          <p:nvPr/>
        </p:nvSpPr>
        <p:spPr>
          <a:xfrm>
            <a:off x="9114504" y="4365306"/>
            <a:ext cx="1072854" cy="186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052B-CF35-5C95-575D-3FEE138F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ขั้นตอนการเชื่อมต่อกับ </a:t>
            </a:r>
            <a:r>
              <a:rPr lang="en-US" dirty="0"/>
              <a:t>NETPIE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38F20-6145-9CBF-3D1C-E150BF9F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E5CD-066F-FE7F-9A14-A8F69D03B33B}"/>
              </a:ext>
            </a:extLst>
          </p:cNvPr>
          <p:cNvSpPr txBox="1"/>
          <p:nvPr/>
        </p:nvSpPr>
        <p:spPr>
          <a:xfrm>
            <a:off x="849085" y="1738726"/>
            <a:ext cx="96198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สมัครสมาชิกในเว็บ </a:t>
            </a:r>
            <a:r>
              <a:rPr lang="en-US" sz="3200" dirty="0">
                <a:solidFill>
                  <a:srgbClr val="2ECC71"/>
                </a:solidFill>
              </a:rPr>
              <a:t>NETPIE</a:t>
            </a:r>
          </a:p>
          <a:p>
            <a:pPr lvl="2"/>
            <a:r>
              <a:rPr lang="en-US" sz="2800" dirty="0"/>
              <a:t>https://netpie.io/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สร้างโปรเจค และอุปกรณ์ใหม่</a:t>
            </a:r>
          </a:p>
          <a:p>
            <a:pPr lvl="2"/>
            <a:r>
              <a:rPr lang="th-TH" sz="2800" dirty="0"/>
              <a:t>กำหนดบอร์ดที่ใช้ และช่องทางการสื่อสาร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สร้างหน้า </a:t>
            </a:r>
            <a:r>
              <a:rPr lang="en-US" sz="3200" dirty="0">
                <a:solidFill>
                  <a:srgbClr val="2ECC71"/>
                </a:solidFill>
              </a:rPr>
              <a:t>Dashboard</a:t>
            </a:r>
            <a:r>
              <a:rPr lang="th-TH" sz="3200" dirty="0">
                <a:solidFill>
                  <a:srgbClr val="2ECC71"/>
                </a:solidFill>
              </a:rPr>
              <a:t> ใหม่</a:t>
            </a:r>
          </a:p>
          <a:p>
            <a:pPr lvl="2"/>
            <a:r>
              <a:rPr lang="th-TH" sz="2800" dirty="0"/>
              <a:t>ลาก-วาง และตั้งค่า </a:t>
            </a:r>
            <a:r>
              <a:rPr lang="en-US" sz="2800" dirty="0"/>
              <a:t>Widget </a:t>
            </a:r>
            <a:r>
              <a:rPr lang="th-TH" sz="2800" dirty="0"/>
              <a:t>ที่ใช้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ติดตั้งไลบรารี่ </a:t>
            </a:r>
            <a:r>
              <a:rPr lang="en-US" sz="3200" dirty="0" err="1">
                <a:solidFill>
                  <a:srgbClr val="2ECC71"/>
                </a:solidFill>
              </a:rPr>
              <a:t>PubsubClient</a:t>
            </a:r>
            <a:r>
              <a:rPr lang="th-TH" sz="3200" dirty="0">
                <a:solidFill>
                  <a:srgbClr val="2ECC71"/>
                </a:solidFill>
              </a:rPr>
              <a:t> และแล้วเขียนโค้ดใน </a:t>
            </a:r>
            <a:r>
              <a:rPr lang="en-US" sz="3200" dirty="0">
                <a:solidFill>
                  <a:srgbClr val="2ECC71"/>
                </a:solidFill>
              </a:rPr>
              <a:t>VS Code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en-US" sz="2800" dirty="0"/>
              <a:t>https://github.com/knolleary/pubsubclient</a:t>
            </a:r>
            <a:endParaRPr lang="th-TH" sz="2800" dirty="0">
              <a:solidFill>
                <a:srgbClr val="2ECC7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ติดตั้งแอพฯ </a:t>
            </a:r>
            <a:r>
              <a:rPr lang="en-US" sz="3200" dirty="0">
                <a:solidFill>
                  <a:srgbClr val="2ECC71"/>
                </a:solidFill>
              </a:rPr>
              <a:t>NETPIE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th-TH" sz="2800" dirty="0"/>
              <a:t>หน้า </a:t>
            </a:r>
            <a:r>
              <a:rPr lang="en-US" sz="2800" dirty="0"/>
              <a:t>Dashboard </a:t>
            </a:r>
            <a:r>
              <a:rPr lang="th-TH" sz="2800" dirty="0"/>
              <a:t>ที่เห็นในแอพฯ จะเหมือนบนเว็บ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0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</TotalTime>
  <Words>208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supermarket</vt:lpstr>
      <vt:lpstr>Office Theme</vt:lpstr>
      <vt:lpstr>การเชื่อมต่อกับ NETPIE2020</vt:lpstr>
      <vt:lpstr>MQTT</vt:lpstr>
      <vt:lpstr>NETPIE2020 (MQTT)</vt:lpstr>
      <vt:lpstr>การสื่อสารกับ NETPIE &amp; Dashboard</vt:lpstr>
      <vt:lpstr>MQTT Configs</vt:lpstr>
      <vt:lpstr>ขั้นตอนการเชื่อมต่อกับ NETPIE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17 การเชื่อมต่อกับ NETPIE2020 สั่งงานรีเลย์ 4 ช่อง</dc:title>
  <dc:creator>Sonthaya Nongnuch</dc:creator>
  <cp:lastModifiedBy>Sonthaya Nongnuch</cp:lastModifiedBy>
  <cp:revision>143</cp:revision>
  <dcterms:created xsi:type="dcterms:W3CDTF">2023-12-06T19:07:44Z</dcterms:created>
  <dcterms:modified xsi:type="dcterms:W3CDTF">2024-01-21T14:04:24Z</dcterms:modified>
</cp:coreProperties>
</file>