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98" r:id="rId3"/>
    <p:sldId id="319" r:id="rId4"/>
    <p:sldId id="303" r:id="rId5"/>
    <p:sldId id="300" r:id="rId6"/>
    <p:sldId id="304" r:id="rId7"/>
    <p:sldId id="305" r:id="rId8"/>
    <p:sldId id="306" r:id="rId9"/>
    <p:sldId id="299" r:id="rId10"/>
    <p:sldId id="307" r:id="rId11"/>
    <p:sldId id="320" r:id="rId12"/>
    <p:sldId id="308" r:id="rId13"/>
    <p:sldId id="309" r:id="rId14"/>
    <p:sldId id="310" r:id="rId15"/>
    <p:sldId id="311" r:id="rId16"/>
    <p:sldId id="312" r:id="rId17"/>
    <p:sldId id="31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4706" autoAdjust="0"/>
  </p:normalViewPr>
  <p:slideViewPr>
    <p:cSldViewPr>
      <p:cViewPr varScale="1">
        <p:scale>
          <a:sx n="110" d="100"/>
          <a:sy n="110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Связные списки.</a:t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*pop(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 head)</a:t>
            </a:r>
          </a:p>
          <a:p>
            <a:pPr marL="0" indent="0" algn="just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(head != NULL)</a:t>
            </a:r>
          </a:p>
          <a:p>
            <a:pPr marL="0" indent="0" algn="just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head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head-&gt;next;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head;</a:t>
            </a:r>
          </a:p>
          <a:p>
            <a:pPr marL="0" indent="0" algn="just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return NULL;</a:t>
            </a:r>
          </a:p>
          <a:p>
            <a:pPr marL="0" indent="0" algn="just"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pop(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**head,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 tail)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(*head != NULL)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 = (*head)-&gt;next;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tail=NULL;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= голова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 временный указатель не равен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Вывод на экран информационного поля временного указателя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Передвинуть временный указатель на следующий элемент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FIFO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*p = head;</a:t>
            </a:r>
          </a:p>
          <a:p>
            <a:pPr algn="just"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!= NULL) 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 --&gt;",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p-&gt;data);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      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очередь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 натуральных чисел до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Вывести на экран.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1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очередь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 чисел введенных пользователем. Вывести на экран.</a:t>
            </a:r>
          </a:p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Посчитать сумму элементов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2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очередь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 чисел введенных пользователем. Вывести на экран. Удалить первые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чисел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3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Найти максимальное значение в очереди. Удалить все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элементы до/после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него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</a:t>
            </a:r>
            <a:r>
              <a:rPr lang="ru-RU" sz="4000" dirty="0" smtClean="0">
                <a:solidFill>
                  <a:schemeClr val="tx1"/>
                </a:solidFill>
              </a:rPr>
              <a:t>4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Очередь –линейный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список, организованный по принципу первый пришел – последний ушел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first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Бывает однонаправленная и двунаправленная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(вершина)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очереди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самый верхний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элемент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 (конец) очереди – самый нижний (последний) элемент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Добавление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новых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элементов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допустимо только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</a:rPr>
              <a:t>хвоста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очереди.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Удаление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существующих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элементов допустимо только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</a:rPr>
              <a:t>головы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очереди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Очередь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Однонапрвленная</a:t>
            </a:r>
            <a:endParaRPr lang="ru-RU" sz="20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FIFO {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FIFO *next;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Двунаправленная</a:t>
            </a:r>
            <a:endParaRPr lang="en-US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FIFO {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FIFO *next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0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FIFO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prev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Очередь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1252736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Добавление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Удаление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Неразрушающий просмотр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Очередь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7056784" cy="210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Проверить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=временный указатель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временный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 временный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голову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 create(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*tail,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*n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FIFO));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 = NULL;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n-&gt;data = x;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(tail == NULL)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tail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tail-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&gt;next=n;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tail=n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tail;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create(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**head,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**tail,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*n;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FIFO));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n-&gt;next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n-&gt;data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(*head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tail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tail)-&gt;next=n;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tail=n;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FILO *n;    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FILO *)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FILO));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n-&gt;next = head;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n-&gt;data = x;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n;</a:t>
            </a: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голова не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голова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голову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1991</TotalTime>
  <Words>377</Words>
  <Application>Microsoft Office PowerPoint</Application>
  <PresentationFormat>Экран 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Тема1</vt:lpstr>
      <vt:lpstr>Связные списки. Очередь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SanBuild &amp; 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userx</cp:lastModifiedBy>
  <cp:revision>137</cp:revision>
  <dcterms:created xsi:type="dcterms:W3CDTF">2016-03-13T14:44:57Z</dcterms:created>
  <dcterms:modified xsi:type="dcterms:W3CDTF">2019-03-13T07:35:07Z</dcterms:modified>
</cp:coreProperties>
</file>