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0"/>
  </p:notesMasterIdLst>
  <p:sldIdLst>
    <p:sldId id="256" r:id="rId2"/>
    <p:sldId id="298" r:id="rId3"/>
    <p:sldId id="319" r:id="rId4"/>
    <p:sldId id="303" r:id="rId5"/>
    <p:sldId id="300" r:id="rId6"/>
    <p:sldId id="304" r:id="rId7"/>
    <p:sldId id="305" r:id="rId8"/>
    <p:sldId id="299" r:id="rId9"/>
    <p:sldId id="307" r:id="rId10"/>
    <p:sldId id="320" r:id="rId11"/>
    <p:sldId id="308" r:id="rId12"/>
    <p:sldId id="309" r:id="rId13"/>
    <p:sldId id="310" r:id="rId14"/>
    <p:sldId id="311" r:id="rId15"/>
    <p:sldId id="312" r:id="rId16"/>
    <p:sldId id="318" r:id="rId17"/>
    <p:sldId id="321" r:id="rId18"/>
    <p:sldId id="322" r:id="rId19"/>
    <p:sldId id="323" r:id="rId20"/>
    <p:sldId id="324" r:id="rId21"/>
    <p:sldId id="325" r:id="rId22"/>
    <p:sldId id="327" r:id="rId23"/>
    <p:sldId id="328" r:id="rId24"/>
    <p:sldId id="329" r:id="rId25"/>
    <p:sldId id="330" r:id="rId26"/>
    <p:sldId id="331" r:id="rId27"/>
    <p:sldId id="332" r:id="rId28"/>
    <p:sldId id="333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 autoAdjust="0"/>
    <p:restoredTop sz="94706" autoAdjust="0"/>
  </p:normalViewPr>
  <p:slideViewPr>
    <p:cSldViewPr>
      <p:cViewPr varScale="1">
        <p:scale>
          <a:sx n="110" d="100"/>
          <a:sy n="110" d="100"/>
        </p:scale>
        <p:origin x="-18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046E-CCD0-40BA-A22E-3697AE425654}" type="datetimeFigureOut">
              <a:rPr lang="ru-RU" smtClean="0"/>
              <a:pPr/>
              <a:t>27.03.2019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B69FB-3E0A-46AE-A648-F53005C21D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671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27.03.2019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7631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0550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4263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F90C58-E373-423A-A0B5-7871799BB8BE}" type="datetimeFigureOut">
              <a:rPr lang="ru-RU" smtClean="0"/>
              <a:pPr/>
              <a:t>27.03.2019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0439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27.03.2019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66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27.03.2019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381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1292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27.03.2019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0627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27.03.2019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85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660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27.03.2019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180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27.03.2019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66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8FF90C58-E373-423A-A0B5-7871799BB8BE}" type="datetimeFigureOut">
              <a:rPr lang="ru-RU" smtClean="0"/>
              <a:pPr/>
              <a:t>27.03.2019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750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620688"/>
            <a:ext cx="5760640" cy="2736304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Связные списки.</a:t>
            </a:r>
            <a:b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55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pop(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FIFO **head,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FIFO ** tail)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(*head != NULL)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 = (*head)-&gt;next;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tail=NULL;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5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указатель = голова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Пока временный указатель не равен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Вывод на экран информационного поля временного указателя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Передвинуть временный указатель на следующий элемент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Просмотр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FIFO *p = head;</a:t>
            </a:r>
          </a:p>
          <a:p>
            <a:pPr algn="just">
              <a:buNone/>
            </a:pP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!= NULL) 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("%d --&gt;", p-&gt;data);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;       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Просмотр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очередь из натуральных чисел до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Вывести на экран.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Пример 1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Создать очередь из чисел введенных пользователем. Вывести на экран.</a:t>
            </a:r>
          </a:p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Посчитать сумму элементов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Пример 2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Создать очередь из чисел введенных пользователем. Вывести на экран. Удалить первые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чисел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Пример 3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Найти максимальное значение в очереди. Удалить все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элементы до/после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него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Arial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Arial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Пример 4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FIFO {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data;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FIFO *next;</a:t>
            </a:r>
            <a:endParaRPr lang="ru-RU" sz="24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   </a:t>
            </a:r>
            <a:r>
              <a:rPr lang="ru-RU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FIFO *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prev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 sz="24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Arial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Arial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Очередь двунаправленная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1252736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Добавление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Удаление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Неразрушающий просмотр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Очередь двунаправленная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tmp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Выделить место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Записать данные в информационное поле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-&gt;next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сделать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сделать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Проверить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Хвост=временный указатель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Хвост-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&gt;Next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tmp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tmp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Вернуть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Очередь –линейный список, организованный по принципу первый пришел – последний ушел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 – first in first out).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Бывает однонаправленная и двунаправленная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 (вершина) очереди – самый верхний элемент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 (конец) очереди – самый нижний (последний) элемент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Добавление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новых элементов допустимо только с 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</a:rPr>
              <a:t>хвоста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очереди.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Удаление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существующих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элементов допустимо только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</a:rPr>
              <a:t>головы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очереди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Очередь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 create(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*tail,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*n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*)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FIFO));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 = NULL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n-&gt;data = x;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(tail == NULL)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tail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=tail;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tail-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&gt;next=n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tail=n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tail;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create(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**head,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**tail,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*n;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*)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FIFO));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n-&gt;next = NULL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n-&gt;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&gt;data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(*head 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head =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tail =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n-&gt;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=(*tail);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(*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tail)-&gt;next=n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tail=n;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Удаление только с головы!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 не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голова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&gt;next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голова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=NULL;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Вернуть голову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Вернуть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FIFO *pop(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FIFO * head)</a:t>
            </a:r>
          </a:p>
          <a:p>
            <a:pPr marL="0" indent="0" algn="just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(head != NULL)</a:t>
            </a:r>
          </a:p>
          <a:p>
            <a:pPr marL="0" indent="0" algn="just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head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head-&gt;next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head;</a:t>
            </a:r>
          </a:p>
          <a:p>
            <a:pPr marL="0" indent="0" algn="just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return NULL;</a:t>
            </a:r>
          </a:p>
          <a:p>
            <a:pPr marL="0" indent="0" algn="just"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pop(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FIFO **head,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FIFO ** tail)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(*head != NULL)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 = (*head)-&gt;next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(*head)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tail=NULL;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5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головы: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указатель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указатель = голова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Пока временный указатель не равен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Вывод на экран информационного поля временного указателя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Передвинуть временный указатель на следующий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элемент</a:t>
            </a:r>
          </a:p>
          <a:p>
            <a:pPr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хвоста: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указатель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Пока временный указатель не равен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Вывод на экран информационного поля временного указателя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Передвинуть временный указатель на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предыдущий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элемент</a:t>
            </a:r>
          </a:p>
          <a:p>
            <a:pPr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Просмотр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FIFO *p = head;</a:t>
            </a:r>
          </a:p>
          <a:p>
            <a:pPr algn="just">
              <a:buNone/>
            </a:pP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!= NULL) 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("%d --&gt;", p-&gt;data);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;       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FIFO *p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tail;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!= NULL) 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("%d --&gt;", p-&gt;data);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;      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Просмотр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двунаправленную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очередь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 натуральных чисел до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Вывести на экран.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Пример </a:t>
            </a:r>
            <a:r>
              <a:rPr lang="ru-RU" sz="4000" dirty="0" smtClean="0">
                <a:solidFill>
                  <a:schemeClr val="tx1"/>
                </a:solidFill>
              </a:rPr>
              <a:t>5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Первая очередь упорядочена по возрастанию, вторая по убыванию. Создать третью упорядоченную по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неубыванию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Пример </a:t>
            </a:r>
            <a:r>
              <a:rPr lang="ru-RU" sz="4000" dirty="0" smtClean="0">
                <a:solidFill>
                  <a:schemeClr val="tx1"/>
                </a:solidFill>
              </a:rPr>
              <a:t>6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Однонапрвленная</a:t>
            </a:r>
            <a:endParaRPr lang="ru-RU" sz="20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FIFO {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data;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FIFO *next;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Двунаправленная</a:t>
            </a:r>
            <a:endParaRPr lang="en-US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FIFO {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data;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FIFO *next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20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 </a:t>
            </a: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FIFO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prev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Очередь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56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1252736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Добавление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Удаление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Неразрушающий просмотр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Очередь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7056784" cy="210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Выделить место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Записать данные в информационное поле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сделать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Проверить хвост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Хвост=временный указатель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&gt;Next =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временный указатель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 = временный указатель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Вернуть голову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 create(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*tail,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*n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*)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FIFO));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 = NULL;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n-&gt;data = x;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(tail == NULL)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tail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tail-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&gt;next=n;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tail=n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tail;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create(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**head,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**tail,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*n;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 *)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FIFO));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n-&gt;next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n-&gt;data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(*head 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head =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tail =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(*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tail)-&gt;next=n;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tail=n;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голова не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 =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голова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&gt;next;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Вернуть голову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Вернуть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FIFO *pop(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FIFO * head)</a:t>
            </a:r>
          </a:p>
          <a:p>
            <a:pPr marL="0" indent="0" algn="just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(head != NULL)</a:t>
            </a:r>
          </a:p>
          <a:p>
            <a:pPr marL="0" indent="0" algn="just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head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head-&gt;next;</a:t>
            </a:r>
          </a:p>
          <a:p>
            <a:pPr marL="0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head;</a:t>
            </a:r>
          </a:p>
          <a:p>
            <a:pPr marL="0" indent="0" algn="just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return NULL;</a:t>
            </a:r>
          </a:p>
          <a:p>
            <a:pPr marL="0" indent="0" algn="just"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1" id="{D9924198-7531-463B-9B49-3909A86F00C9}" vid="{0F78871F-1C10-436B-A8F8-684D318A8F8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2025</TotalTime>
  <Words>615</Words>
  <Application>Microsoft Office PowerPoint</Application>
  <PresentationFormat>Экран (4:3)</PresentationFormat>
  <Paragraphs>273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Тема1</vt:lpstr>
      <vt:lpstr>Связные списки. Очередь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</vt:vector>
  </TitlesOfParts>
  <Company>SanBuild &amp; 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DP</dc:creator>
  <cp:lastModifiedBy>пользователь</cp:lastModifiedBy>
  <cp:revision>151</cp:revision>
  <dcterms:created xsi:type="dcterms:W3CDTF">2016-03-13T14:44:57Z</dcterms:created>
  <dcterms:modified xsi:type="dcterms:W3CDTF">2019-03-27T05:30:06Z</dcterms:modified>
</cp:coreProperties>
</file>