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64" autoAdjust="0"/>
  </p:normalViewPr>
  <p:slideViewPr>
    <p:cSldViewPr>
      <p:cViewPr varScale="1">
        <p:scale>
          <a:sx n="82" d="100"/>
          <a:sy n="82" d="100"/>
        </p:scale>
        <p:origin x="-7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11FF-8FC4-472C-BD69-94E97CCF4947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FA8B9-5565-421B-B614-6D0E80E7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7A5362EA-0B9F-4527-9573-171EBD83AE8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6EE62EB-938F-48B3-B60B-A457BAA09AF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733BC34-82D4-4C2C-8E2F-4BFFD1E733C2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44AEDFE5-4D69-4BB2-B42A-82B439D44C3A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235F718-98D2-4F38-8FF9-3EB820BF006F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D383F77-8DAA-4092-8EEC-E28AF7BDD67D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F20947E-9AA3-40C0-8893-27CD3DC604A5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Gill Sans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D3A5-A508-499C-974C-9B7F04A41684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35E5-3F6C-45F8-B8D3-47EAEED9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7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59395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573054" y="718662"/>
            <a:ext cx="640080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risen! hallelujah, hallelujah!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Christ is risen, risen indeed, hallelujah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2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0419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1573054" y="718662"/>
            <a:ext cx="640080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Love’s work is done, the battle is won: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where now, O death, is your sting?</a:t>
            </a:r>
          </a:p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He rose again, to rule and to reign,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Jesus our conquering King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.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5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1443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61444" name="Rectangle 4"/>
          <p:cNvSpPr>
            <a:spLocks/>
          </p:cNvSpPr>
          <p:nvPr/>
        </p:nvSpPr>
        <p:spPr bwMode="auto">
          <a:xfrm>
            <a:off x="1573054" y="718662"/>
            <a:ext cx="640080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risen! hallelujah, hallelujah!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Christ is risen, risen indeed, hallelujah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0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1573054" y="718662"/>
            <a:ext cx="6400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Lord over sin, Lord over death,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at his feet Satan must fall! </a:t>
            </a:r>
          </a:p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Every knee bow, all will confess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Jesus is Lord over all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0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3491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573054" y="718662"/>
            <a:ext cx="640080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risen! hallelujah, hallelujah!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Christ is risen, risen indeed, hallelujah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9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/>
            <a:endParaRPr lang="en-US" sz="1300" i="1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1573054" y="718662"/>
            <a:ext cx="640080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Tell it abroad – “Jesus is Lord!”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Shout it and let your praise ring!</a:t>
            </a:r>
          </a:p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Gladly we raise our songs of praise, 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living our lives for the King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</a:t>
            </a:r>
          </a:p>
        </p:txBody>
      </p:sp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400" i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 </a:t>
            </a:r>
            <a:r>
              <a:rPr lang="en-US" sz="1400" i="1" dirty="0" err="1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Rolinson</a:t>
            </a:r>
            <a:r>
              <a:rPr lang="en-US" sz="1400" i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©1989 </a:t>
            </a:r>
            <a:r>
              <a:rPr lang="en-US" sz="1400" i="1" dirty="0" err="1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Thankyou</a:t>
            </a:r>
            <a:r>
              <a:rPr lang="en-US" sz="1400" i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Music. CCLI License No. 1682919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73054" y="718662"/>
            <a:ext cx="6400800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risen! hallelujah, hallelujah!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Christ is risen, risen indeed, hallelujah!</a:t>
            </a:r>
          </a:p>
          <a:p>
            <a:pPr marL="244317" indent="-244317"/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Christ is risen! hallelujah, hallelujah!</a:t>
            </a:r>
            <a:b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</a:br>
            <a:r>
              <a:rPr lang="en-US" sz="3000" b="1" dirty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 Christ is risen, risen indeed, hallelujah</a:t>
            </a:r>
            <a:r>
              <a:rPr lang="en-US" sz="3000" b="1" dirty="0" smtClean="0">
                <a:solidFill>
                  <a:srgbClr val="FFFFFF"/>
                </a:solidFill>
                <a:latin typeface="Arial Narrow" pitchFamily="1" charset="0"/>
                <a:sym typeface="Arial Narrow" pitchFamily="1" charset="0"/>
              </a:rPr>
              <a:t>!</a:t>
            </a:r>
            <a:endParaRPr lang="en-US" sz="3000" b="1" dirty="0">
              <a:solidFill>
                <a:srgbClr val="FFFFFF"/>
              </a:solidFill>
              <a:latin typeface="Arial Narrow" pitchFamily="1" charset="0"/>
              <a:sym typeface="Arial Narro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Office PowerPoint</Application>
  <PresentationFormat>On-screen Show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Christ Is Risen</vt:lpstr>
      <vt:lpstr>Christ Is Risen</vt:lpstr>
      <vt:lpstr>Christ Is Risen</vt:lpstr>
      <vt:lpstr>Christ Is Risen</vt:lpstr>
      <vt:lpstr>Christ Is Risen</vt:lpstr>
      <vt:lpstr>Christ Is Risen</vt:lpstr>
      <vt:lpstr>Christ Is Risen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 Is Risen</dc:title>
  <dc:creator>Owner</dc:creator>
  <cp:lastModifiedBy>Owner</cp:lastModifiedBy>
  <cp:revision>1</cp:revision>
  <dcterms:created xsi:type="dcterms:W3CDTF">2012-06-16T22:05:50Z</dcterms:created>
  <dcterms:modified xsi:type="dcterms:W3CDTF">2012-06-16T22:08:41Z</dcterms:modified>
</cp:coreProperties>
</file>