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3" autoAdjust="0"/>
    <p:restoredTop sz="86458" autoAdjust="0"/>
  </p:normalViewPr>
  <p:slideViewPr>
    <p:cSldViewPr snapToGrid="0" snapToObjects="1">
      <p:cViewPr varScale="1">
        <p:scale>
          <a:sx n="111" d="100"/>
          <a:sy n="111" d="100"/>
        </p:scale>
        <p:origin x="-11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234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064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2230" y="1154430"/>
            <a:ext cx="1840230" cy="3177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1154430"/>
            <a:ext cx="5383530" cy="3177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384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7628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400756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6544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352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205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56059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43814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46671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1540" y="3531870"/>
            <a:ext cx="7360920" cy="800100"/>
          </a:xfrm>
          <a:prstGeom prst="rect">
            <a:avLst/>
          </a:prstGeom>
          <a:extLst/>
        </p:spPr>
        <p:txBody>
          <a:bodyPr vert="horz" wrap="square" lIns="34290" tIns="34290" rIns="3429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1540" y="1154430"/>
            <a:ext cx="7360920" cy="2320290"/>
          </a:xfrm>
          <a:prstGeom prst="rect">
            <a:avLst/>
          </a:prstGeom>
          <a:extLst/>
        </p:spPr>
        <p:txBody>
          <a:bodyPr vert="horz" wrap="square" lIns="34290" tIns="34290" rIns="34290" bIns="3429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775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/>
          <a:cs typeface="ヒラギノ角ゴ ProN W3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/>
          <a:cs typeface="ヒラギノ角ゴ ProN W3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/>
          <a:cs typeface="ヒラギノ角ゴ ProN W3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/>
          <a:cs typeface="ヒラギノ角ゴ ProN W3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/>
          <a:cs typeface="ヒラギノ角ゴ ProN W3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/>
          <a:cs typeface="ヒラギノ角ゴ ProN W3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/>
          <a:cs typeface="ヒラギノ角ゴ ProN W3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N W3"/>
          <a:cs typeface="ヒラギノ角ゴ ProN W3"/>
          <a:sym typeface="Gill Sans" charset="0"/>
        </a:defRPr>
      </a:lvl9pPr>
    </p:titleStyle>
    <p:bodyStyle>
      <a:lvl1pPr marL="308610" indent="-30861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668655" indent="-2571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2870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4018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5166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37210" y="9144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FFFFFF"/>
                </a:solidFill>
                <a:latin typeface="Arial Narrow" pitchFamily="34" charset="0"/>
                <a:sym typeface="Arial Narrow" pitchFamily="34" charset="0"/>
              </a:rPr>
              <a:t>Evermore, O Lord (Psalm 119:89-96)</a:t>
            </a:r>
            <a:endParaRPr lang="en-US" sz="2500" dirty="0">
              <a:solidFill>
                <a:srgbClr val="FFFFFF"/>
              </a:solidFill>
              <a:latin typeface="Arial Narrow" pitchFamily="34" charset="0"/>
              <a:sym typeface="Arial Narrow" pitchFamily="34" charset="0"/>
            </a:endParaRP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1547338" y="870109"/>
            <a:ext cx="6453663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Evermore, O Lord, in heaven,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	there Your word forever stands.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You are faithful through all ages.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Earth stands firm, set by Your hands.</a:t>
            </a:r>
          </a:p>
        </p:txBody>
      </p:sp>
    </p:spTree>
    <p:extLst>
      <p:ext uri="{BB962C8B-B14F-4D97-AF65-F5344CB8AC3E}">
        <p14:creationId xmlns:p14="http://schemas.microsoft.com/office/powerpoint/2010/main" val="3015830539"/>
      </p:ext>
    </p:extLst>
  </p:cSld>
  <p:clrMapOvr>
    <a:masterClrMapping/>
  </p:clrMapOvr>
  <p:transition xmlns:p14="http://schemas.microsoft.com/office/powerpoint/2010/main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37210" y="9144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FFFFFF"/>
                </a:solidFill>
                <a:latin typeface="Arial Narrow" pitchFamily="34" charset="0"/>
                <a:sym typeface="Arial Narrow" pitchFamily="34" charset="0"/>
              </a:rPr>
              <a:t>Evermore, O Lord (Psalm 119:89-96)</a:t>
            </a:r>
            <a:endParaRPr lang="en-US" sz="2500" dirty="0">
              <a:solidFill>
                <a:srgbClr val="FFFFFF"/>
              </a:solidFill>
              <a:latin typeface="Arial Narrow" pitchFamily="34" charset="0"/>
              <a:sym typeface="Arial Narrow" pitchFamily="34" charset="0"/>
            </a:endParaRP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1547338" y="870109"/>
            <a:ext cx="6453663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All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things stand as You determine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doing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all that You 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decide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If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Your law had not enthralled me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in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distress I would have died.</a:t>
            </a:r>
          </a:p>
        </p:txBody>
      </p:sp>
    </p:spTree>
    <p:extLst>
      <p:ext uri="{BB962C8B-B14F-4D97-AF65-F5344CB8AC3E}">
        <p14:creationId xmlns:p14="http://schemas.microsoft.com/office/powerpoint/2010/main" val="803009803"/>
      </p:ext>
    </p:extLst>
  </p:cSld>
  <p:clrMapOvr>
    <a:masterClrMapping/>
  </p:clrMapOvr>
  <p:transition xmlns:p14="http://schemas.microsoft.com/office/powerpoint/2010/main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37210" y="9144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FFFFFF"/>
                </a:solidFill>
                <a:latin typeface="Arial Narrow" pitchFamily="34" charset="0"/>
                <a:sym typeface="Arial Narrow" pitchFamily="34" charset="0"/>
              </a:rPr>
              <a:t>Evermore, O Lord (Psalm 119:89-96)</a:t>
            </a:r>
            <a:endParaRPr lang="en-US" sz="2500" dirty="0">
              <a:solidFill>
                <a:srgbClr val="FFFFFF"/>
              </a:solidFill>
              <a:latin typeface="Arial Narrow" pitchFamily="34" charset="0"/>
              <a:sym typeface="Arial Narrow" pitchFamily="34" charset="0"/>
            </a:endParaRP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1547338" y="870109"/>
            <a:ext cx="6453663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I will not forget Your precepts,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You by them my life renew.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I belong to You. O save me!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I have sought your precepts true. Though the wicked plot to kill me, on Your words I meditate. I’ve seen bounds to all perfection, Your commandment’s breadth is great.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ヒラギノ角ゴ ProN W3" charset="0"/>
              <a:cs typeface="Arial Narrow" charset="0"/>
              <a:sym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05633"/>
      </p:ext>
    </p:extLst>
  </p:cSld>
  <p:clrMapOvr>
    <a:masterClrMapping/>
  </p:clrMapOvr>
  <p:transition xmlns:p14="http://schemas.microsoft.com/office/powerpoint/2010/main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37210" y="91440"/>
            <a:ext cx="8069580" cy="594360"/>
          </a:xfrm>
        </p:spPr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FFFFFF"/>
                </a:solidFill>
                <a:latin typeface="Arial Narrow" pitchFamily="34" charset="0"/>
                <a:sym typeface="Arial Narrow" pitchFamily="34" charset="0"/>
              </a:rPr>
              <a:t>Evermore, O Lord (Psalm 119:89-96)</a:t>
            </a:r>
            <a:endParaRPr lang="en-US" sz="2500" dirty="0">
              <a:solidFill>
                <a:srgbClr val="FFFFFF"/>
              </a:solidFill>
              <a:latin typeface="Arial Narrow" pitchFamily="34" charset="0"/>
              <a:sym typeface="Arial Narrow" pitchFamily="34" charset="0"/>
            </a:endParaRP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1547338" y="870109"/>
            <a:ext cx="6453663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Though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the wicked plot to kill me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on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Your words I 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meditate.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I’ve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seen bounds to all perfection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Your </a:t>
            </a: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N W3" charset="0"/>
                <a:cs typeface="Arial Narrow" charset="0"/>
                <a:sym typeface="Arial Narrow" charset="0"/>
              </a:rPr>
              <a:t>commandment’s breadth is great.</a:t>
            </a:r>
          </a:p>
        </p:txBody>
      </p:sp>
    </p:spTree>
    <p:extLst>
      <p:ext uri="{BB962C8B-B14F-4D97-AF65-F5344CB8AC3E}">
        <p14:creationId xmlns:p14="http://schemas.microsoft.com/office/powerpoint/2010/main" val="832100006"/>
      </p:ext>
    </p:extLst>
  </p:cSld>
  <p:clrMapOvr>
    <a:masterClrMapping/>
  </p:clrMapOvr>
  <p:transition xmlns:p14="http://schemas.microsoft.com/office/powerpoint/2010/main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/>
            <a:cs typeface="ヒラギノ角ゴ ProN W3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/>
            <a:cs typeface="ヒラギノ角ゴ ProN W3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Title &amp; Subtitle</vt:lpstr>
      <vt:lpstr>Evermore, O Lord (Psalm 119:89-96)</vt:lpstr>
      <vt:lpstr>Evermore, O Lord (Psalm 119:89-96)</vt:lpstr>
      <vt:lpstr>Evermore, O Lord (Psalm 119:89-96)</vt:lpstr>
      <vt:lpstr>Evermore, O Lord (Psalm 119:89-96)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Evermore, O Lord (Psalm 119:89-96)</dc:title>
  <dc:creator>Megan Lane</dc:creator>
  <cp:lastModifiedBy>Megan Lane</cp:lastModifiedBy>
  <cp:revision>2</cp:revision>
  <dcterms:created xsi:type="dcterms:W3CDTF">2015-05-17T05:24:09Z</dcterms:created>
  <dcterms:modified xsi:type="dcterms:W3CDTF">2015-05-17T05:35:15Z</dcterms:modified>
</cp:coreProperties>
</file>