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452" autoAdjust="0"/>
  </p:normalViewPr>
  <p:slideViewPr>
    <p:cSldViewPr snapToGrid="0" snapToObjects="1">
      <p:cViewPr varScale="1">
        <p:scale>
          <a:sx n="105" d="100"/>
          <a:sy n="105" d="100"/>
        </p:scale>
        <p:origin x="-112" y="-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2E48B-9DFC-E04C-A8F4-6CFF45C8D972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33226-43CC-784C-867E-0AE644B7A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9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/>
          </p:cNvSpPr>
          <p:nvPr>
            <p:ph type="sldNum" sz="quarter" idx="5"/>
          </p:nvPr>
        </p:nvSpPr>
        <p:spPr>
          <a:noFill/>
          <a:extLst/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9pPr>
          </a:lstStyle>
          <a:p>
            <a:pPr eaLnBrk="1" hangingPunct="1"/>
            <a:fld id="{EAFBCD98-0D7D-0A47-B950-82BEB007B048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endParaRPr lang="en-US" smtClean="0">
              <a:ea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/>
          </p:cNvSpPr>
          <p:nvPr>
            <p:ph type="sldNum" sz="quarter" idx="5"/>
          </p:nvPr>
        </p:nvSpPr>
        <p:spPr>
          <a:noFill/>
          <a:extLst/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9pPr>
          </a:lstStyle>
          <a:p>
            <a:pPr eaLnBrk="1" hangingPunct="1"/>
            <a:fld id="{348DDBAE-F37B-4441-AF1A-3F94AB18722A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endParaRPr lang="en-US" smtClean="0">
              <a:ea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/>
          </p:cNvSpPr>
          <p:nvPr>
            <p:ph type="sldNum" sz="quarter" idx="5"/>
          </p:nvPr>
        </p:nvSpPr>
        <p:spPr>
          <a:noFill/>
          <a:extLst/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9pPr>
          </a:lstStyle>
          <a:p>
            <a:pPr eaLnBrk="1" hangingPunct="1"/>
            <a:fld id="{57B89A2F-3443-EB49-82B7-A0D6FE0AE702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endParaRPr lang="en-US" smtClean="0"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/>
          </p:cNvSpPr>
          <p:nvPr>
            <p:ph type="sldNum" sz="quarter" idx="5"/>
          </p:nvPr>
        </p:nvSpPr>
        <p:spPr>
          <a:noFill/>
          <a:extLst/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9pPr>
          </a:lstStyle>
          <a:p>
            <a:pPr eaLnBrk="1" hangingPunct="1"/>
            <a:fld id="{47ED67EE-8B25-EA47-AA4F-AA3BBA8DECB8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endParaRPr lang="en-US" smtClean="0">
              <a:ea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/>
          </p:cNvSpPr>
          <p:nvPr>
            <p:ph type="sldNum" sz="quarter" idx="5"/>
          </p:nvPr>
        </p:nvSpPr>
        <p:spPr>
          <a:noFill/>
          <a:extLst/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9pPr>
          </a:lstStyle>
          <a:p>
            <a:pPr eaLnBrk="1" hangingPunct="1"/>
            <a:fld id="{FD69CA73-BEA1-0140-B2EA-B6CF43870736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endParaRPr lang="en-US" smtClean="0">
              <a:ea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/>
          </p:cNvSpPr>
          <p:nvPr>
            <p:ph type="sldNum" sz="quarter" idx="5"/>
          </p:nvPr>
        </p:nvSpPr>
        <p:spPr>
          <a:noFill/>
          <a:extLst/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9pPr>
          </a:lstStyle>
          <a:p>
            <a:pPr eaLnBrk="1" hangingPunct="1"/>
            <a:fld id="{2B0C9171-42A3-A94A-A083-57F5165EAC6F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endParaRPr lang="en-US" smtClean="0">
              <a:ea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/>
          </p:cNvSpPr>
          <p:nvPr>
            <p:ph type="sldNum" sz="quarter" idx="5"/>
          </p:nvPr>
        </p:nvSpPr>
        <p:spPr>
          <a:noFill/>
          <a:extLst/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9pPr>
          </a:lstStyle>
          <a:p>
            <a:pPr eaLnBrk="1" hangingPunct="1"/>
            <a:fld id="{8569CBD6-FC3D-7D4F-8C9F-5E677C4D9431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endParaRPr lang="en-US" smtClean="0">
              <a:ea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/>
          </p:cNvSpPr>
          <p:nvPr>
            <p:ph type="sldNum" sz="quarter" idx="5"/>
          </p:nvPr>
        </p:nvSpPr>
        <p:spPr>
          <a:noFill/>
          <a:extLst/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9pPr>
          </a:lstStyle>
          <a:p>
            <a:pPr eaLnBrk="1" hangingPunct="1"/>
            <a:fld id="{4A80D563-58F4-9445-9957-0634EB69EE1E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</a:rPr>
              <a:t>Move to blank a little way into the interlude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267"/>
            <a:ext cx="7772400" cy="14701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411480" indent="0" algn="ctr">
              <a:buNone/>
              <a:defRPr/>
            </a:lvl2pPr>
            <a:lvl3pPr marL="822960" indent="0" algn="ctr">
              <a:buNone/>
              <a:defRPr/>
            </a:lvl3pPr>
            <a:lvl4pPr marL="1234440" indent="0" algn="ctr">
              <a:buNone/>
              <a:defRPr/>
            </a:lvl4pPr>
            <a:lvl5pPr marL="1645920" indent="0" algn="ctr">
              <a:buNone/>
              <a:defRPr/>
            </a:lvl5pPr>
            <a:lvl6pPr marL="2057400" indent="0" algn="ctr">
              <a:buNone/>
              <a:defRPr/>
            </a:lvl6pPr>
            <a:lvl7pPr marL="2468880" indent="0" algn="ctr">
              <a:buNone/>
              <a:defRPr/>
            </a:lvl7pPr>
            <a:lvl8pPr marL="2880360" indent="0" algn="ctr">
              <a:buNone/>
              <a:defRPr/>
            </a:lvl8pPr>
            <a:lvl9pPr marL="329184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5134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970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2230" y="1154430"/>
            <a:ext cx="1840230" cy="3177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540" y="1154430"/>
            <a:ext cx="5383530" cy="3177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3159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9335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48" y="4406265"/>
            <a:ext cx="77724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2906078"/>
            <a:ext cx="77724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00"/>
            </a:lvl2pPr>
            <a:lvl3pPr marL="822960" indent="0">
              <a:buNone/>
              <a:defRPr sz="1400"/>
            </a:lvl3pPr>
            <a:lvl4pPr marL="1234440" indent="0">
              <a:buNone/>
              <a:defRPr sz="1300"/>
            </a:lvl4pPr>
            <a:lvl5pPr marL="1645920" indent="0">
              <a:buNone/>
              <a:defRPr sz="1300"/>
            </a:lvl5pPr>
            <a:lvl6pPr marL="2057400" indent="0">
              <a:buNone/>
              <a:defRPr sz="1300"/>
            </a:lvl6pPr>
            <a:lvl7pPr marL="2468880" indent="0">
              <a:buNone/>
              <a:defRPr sz="1300"/>
            </a:lvl7pPr>
            <a:lvl8pPr marL="2880360" indent="0">
              <a:buNone/>
              <a:defRPr sz="1300"/>
            </a:lvl8pPr>
            <a:lvl9pPr marL="32918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348122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3531870"/>
            <a:ext cx="3611880" cy="8001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3531870"/>
            <a:ext cx="3611880" cy="8001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61130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478"/>
            <a:ext cx="4040505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558"/>
            <a:ext cx="4040505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67" y="1534478"/>
            <a:ext cx="4041933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67" y="2174558"/>
            <a:ext cx="4041933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2957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52840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371455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892"/>
            <a:ext cx="3008948" cy="1161573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33" y="272892"/>
            <a:ext cx="5112068" cy="58535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4465"/>
            <a:ext cx="3008948" cy="4692015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40910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53" y="4800600"/>
            <a:ext cx="5486400" cy="567214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53" y="612934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53" y="5367814"/>
            <a:ext cx="5486400" cy="804386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09888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1540" y="3531870"/>
            <a:ext cx="7360920" cy="800100"/>
          </a:xfrm>
          <a:prstGeom prst="rect">
            <a:avLst/>
          </a:prstGeom>
          <a:extLst/>
        </p:spPr>
        <p:txBody>
          <a:bodyPr vert="horz" wrap="square" lIns="34290" tIns="34290" rIns="3429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1540" y="1154430"/>
            <a:ext cx="7360920" cy="2320290"/>
          </a:xfrm>
          <a:prstGeom prst="rect">
            <a:avLst/>
          </a:prstGeom>
          <a:extLst/>
        </p:spPr>
        <p:txBody>
          <a:bodyPr vert="horz" wrap="square" lIns="34290" tIns="34290" rIns="34290" bIns="3429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5585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ヒラギノ角ゴ Pro W3" charset="0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cs typeface="ヒラギノ角ゴ Pro W3" charset="0"/>
          <a:sym typeface="Gill Sans" charset="0"/>
        </a:defRPr>
      </a:lvl5pPr>
      <a:lvl6pPr marL="41148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sym typeface="Gill Sans" charset="0"/>
        </a:defRPr>
      </a:lvl6pPr>
      <a:lvl7pPr marL="82296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sym typeface="Gill Sans" charset="0"/>
        </a:defRPr>
      </a:lvl7pPr>
      <a:lvl8pPr marL="123444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sym typeface="Gill Sans" charset="0"/>
        </a:defRPr>
      </a:lvl8pPr>
      <a:lvl9pPr marL="164592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sym typeface="Gill Sans" charset="0"/>
        </a:defRPr>
      </a:lvl9pPr>
    </p:titleStyle>
    <p:bodyStyle>
      <a:lvl1pPr marL="308610" indent="-308610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ヒラギノ角ゴ Pro W3" charset="0"/>
          <a:sym typeface="Gill Sans" charset="0"/>
        </a:defRPr>
      </a:lvl1pPr>
      <a:lvl2pPr marL="668655" indent="-257175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ヒラギノ角ゴ Pro W3" charset="0"/>
          <a:sym typeface="Gill Sans" charset="0"/>
        </a:defRPr>
      </a:lvl2pPr>
      <a:lvl3pPr marL="1028700" indent="-205740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ヒラギノ角ゴ Pro W3" charset="0"/>
          <a:sym typeface="Gill Sans" charset="0"/>
        </a:defRPr>
      </a:lvl3pPr>
      <a:lvl4pPr marL="1440180" indent="-205740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ヒラギノ角ゴ Pro W3" charset="0"/>
          <a:sym typeface="Gill Sans" charset="0"/>
        </a:defRPr>
      </a:lvl4pPr>
      <a:lvl5pPr marL="1851660" indent="-205740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ヒラギノ角ゴ Pro W3" charset="0"/>
          <a:sym typeface="Gill Sans" charset="0"/>
        </a:defRPr>
      </a:lvl5pPr>
      <a:lvl6pPr marL="411480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charset="0"/>
        </a:defRPr>
      </a:lvl6pPr>
      <a:lvl7pPr marL="822960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charset="0"/>
        </a:defRPr>
      </a:lvl7pPr>
      <a:lvl8pPr marL="1234440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charset="0"/>
        </a:defRPr>
      </a:lvl8pPr>
      <a:lvl9pPr marL="1645920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charset="0"/>
        </a:defRPr>
      </a:lvl9pPr>
    </p:bodyStyle>
    <p:otherStyle>
      <a:defPPr>
        <a:defRPr lang="en-US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</p:spPr>
        <p:txBody>
          <a:bodyPr/>
          <a:lstStyle/>
          <a:p>
            <a:pPr eaLnBrk="1" hangingPunct="1">
              <a:defRPr/>
            </a:pPr>
            <a:r>
              <a:rPr lang="en-US" sz="2500" dirty="0" smtClean="0">
                <a:solidFill>
                  <a:srgbClr val="FFFFFF"/>
                </a:solidFill>
                <a:latin typeface="Arial Narrow" charset="0"/>
                <a:cs typeface="+mj-cs"/>
                <a:sym typeface="Arial Narrow" charset="0"/>
              </a:rPr>
              <a:t>More</a:t>
            </a:r>
            <a:r>
              <a:rPr lang="en-US" sz="2500" baseline="0" dirty="0" smtClean="0">
                <a:solidFill>
                  <a:srgbClr val="FFFFFF"/>
                </a:solidFill>
                <a:latin typeface="Arial Narrow" charset="0"/>
                <a:cs typeface="+mj-cs"/>
                <a:sym typeface="Arial Narrow" charset="0"/>
              </a:rPr>
              <a:t> About Jesus Would I Know</a:t>
            </a:r>
            <a:endParaRPr lang="en-US" sz="2500" dirty="0">
              <a:solidFill>
                <a:srgbClr val="FFFFFF"/>
              </a:solidFill>
              <a:latin typeface="Arial Narrow" charset="0"/>
              <a:cs typeface="+mj-cs"/>
              <a:sym typeface="Arial Narrow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573054" y="718662"/>
            <a:ext cx="6343650" cy="20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 Bold"/>
                <a:ea typeface="ヒラギノ角ゴ Pro W3" charset="0"/>
                <a:cs typeface="Arial Narrow Bold"/>
                <a:sym typeface="Arial Narrow" charset="0"/>
              </a:rPr>
              <a:t>More about Jesus would I know,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 Bold"/>
                <a:ea typeface="ヒラギノ角ゴ Pro W3" charset="0"/>
                <a:cs typeface="Arial Narrow Bold"/>
                <a:sym typeface="Arial Narrow" charset="0"/>
              </a:rPr>
              <a:t>	</a:t>
            </a:r>
            <a:r>
              <a:rPr lang="en-US" sz="2700" b="1" dirty="0" smtClean="0">
                <a:solidFill>
                  <a:srgbClr val="FFFFFF"/>
                </a:solidFill>
                <a:latin typeface="Arial Narrow Bold"/>
                <a:ea typeface="ヒラギノ角ゴ Pro W3" charset="0"/>
                <a:cs typeface="Arial Narrow Bold"/>
                <a:sym typeface="Arial Narrow" charset="0"/>
              </a:rPr>
              <a:t>more of His grace to others show;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 smtClean="0">
                <a:solidFill>
                  <a:srgbClr val="FFFFFF"/>
                </a:solidFill>
                <a:latin typeface="Arial Narrow Bold"/>
                <a:ea typeface="ヒラギノ角ゴ Pro W3" charset="0"/>
                <a:cs typeface="Arial Narrow Bold"/>
                <a:sym typeface="Gill Sans" charset="0"/>
              </a:rPr>
              <a:t>More of His saving fullness see,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FFFFFF"/>
                </a:solidFill>
                <a:latin typeface="Arial Narrow Bold"/>
                <a:ea typeface="ヒラギノ角ゴ Pro W3" charset="0"/>
                <a:cs typeface="Arial Narrow Bold"/>
                <a:sym typeface="Gill Sans" charset="0"/>
              </a:rPr>
              <a:t>	</a:t>
            </a:r>
            <a:r>
              <a:rPr lang="en-US" sz="2500" b="1" dirty="0" smtClean="0">
                <a:solidFill>
                  <a:srgbClr val="FFFFFF"/>
                </a:solidFill>
                <a:latin typeface="Arial Narrow Bold"/>
                <a:ea typeface="ヒラギノ角ゴ Pro W3" charset="0"/>
                <a:cs typeface="Arial Narrow Bold"/>
                <a:sym typeface="Gill Sans" charset="0"/>
              </a:rPr>
              <a:t>more of His love Who died for me.</a:t>
            </a:r>
            <a:endParaRPr lang="en-US" sz="2500" b="1" dirty="0">
              <a:solidFill>
                <a:srgbClr val="FFFFFF"/>
              </a:solidFill>
              <a:latin typeface="Arial Narrow Bold"/>
              <a:ea typeface="ヒラギノ角ゴ Pro W3" charset="0"/>
              <a:cs typeface="Arial Narrow Bold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662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</p:spPr>
        <p:txBody>
          <a:bodyPr/>
          <a:lstStyle/>
          <a:p>
            <a:pPr eaLnBrk="1" hangingPunct="1">
              <a:defRPr/>
            </a:pPr>
            <a:r>
              <a:rPr lang="en-US" sz="2500" dirty="0">
                <a:solidFill>
                  <a:srgbClr val="FFFFFF"/>
                </a:solidFill>
                <a:latin typeface="Arial Narrow" charset="0"/>
                <a:sym typeface="Arial Narrow" charset="0"/>
              </a:rPr>
              <a:t>More About Jesus Would I Know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4069080"/>
            <a:ext cx="6960870" cy="320040"/>
          </a:xfrm>
        </p:spPr>
        <p:txBody>
          <a:bodyPr anchor="b"/>
          <a:lstStyle/>
          <a:p>
            <a:pPr marL="0" indent="0" eaLnBrk="1" hangingPunct="1">
              <a:lnSpc>
                <a:spcPct val="90000"/>
              </a:lnSpc>
              <a:defRPr/>
            </a:pPr>
            <a:endParaRPr lang="en-US" sz="1600">
              <a:cs typeface="+mn-cs"/>
            </a:endParaRP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1653064" y="798672"/>
            <a:ext cx="6343650" cy="20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More, more about Jesus,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	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More, more about Jesus,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More of His saving fullness see,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	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More of His love Who died for me.</a:t>
            </a:r>
            <a:endParaRPr lang="en-US" sz="2700" b="1" dirty="0">
              <a:solidFill>
                <a:srgbClr val="FFFFFF"/>
              </a:solidFill>
              <a:latin typeface="Arial Narrow" charset="0"/>
              <a:ea typeface="ヒラギノ角ゴ Pro W3" charset="0"/>
              <a:cs typeface="ヒラギノ角ゴ Pro W3" charset="0"/>
              <a:sym typeface="Arial Narrow" charset="0"/>
            </a:endParaRP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solidFill>
                <a:srgbClr val="FFFFFF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6072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</p:spPr>
        <p:txBody>
          <a:bodyPr/>
          <a:lstStyle/>
          <a:p>
            <a:pPr eaLnBrk="1" hangingPunct="1">
              <a:defRPr/>
            </a:pPr>
            <a:r>
              <a:rPr lang="en-US" sz="2500" dirty="0">
                <a:solidFill>
                  <a:srgbClr val="FFFFFF"/>
                </a:solidFill>
                <a:latin typeface="Arial Narrow" charset="0"/>
                <a:sym typeface="Arial Narrow" charset="0"/>
              </a:rPr>
              <a:t>More About Jesus Would I Know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4069080"/>
            <a:ext cx="6960870" cy="320040"/>
          </a:xfrm>
        </p:spPr>
        <p:txBody>
          <a:bodyPr anchor="b"/>
          <a:lstStyle/>
          <a:p>
            <a:pPr marL="0" indent="0" eaLnBrk="1" hangingPunct="1">
              <a:lnSpc>
                <a:spcPct val="90000"/>
              </a:lnSpc>
              <a:defRPr/>
            </a:pPr>
            <a:endParaRPr lang="en-US" sz="1600">
              <a:cs typeface="+mn-cs"/>
            </a:endParaRP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73054" y="718662"/>
            <a:ext cx="7570946" cy="278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More about Jesus let me learn,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	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more of His holy will discern;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Spirit of God, me teacher be,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	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showing the things of Christ to me.</a:t>
            </a:r>
            <a:endParaRPr lang="en-US" sz="2700" b="1" dirty="0">
              <a:solidFill>
                <a:srgbClr val="FFFFFF"/>
              </a:solidFill>
              <a:latin typeface="Arial Narrow" charset="0"/>
              <a:ea typeface="ヒラギノ角ゴ Pro W3" charset="0"/>
              <a:cs typeface="ヒラギノ角ゴ Pro W3" charset="0"/>
              <a:sym typeface="Arial Narrow" charset="0"/>
            </a:endParaRP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endParaRPr lang="en-US" sz="2700" b="1" dirty="0">
              <a:solidFill>
                <a:srgbClr val="FFFFFF"/>
              </a:solidFill>
              <a:latin typeface="Arial Narrow" charset="0"/>
              <a:ea typeface="ヒラギノ角ゴ Pro W3" charset="0"/>
              <a:cs typeface="ヒラギノ角ゴ Pro W3" charset="0"/>
              <a:sym typeface="Arial Narrow" charset="0"/>
            </a:endParaRP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solidFill>
                <a:srgbClr val="FFFFFF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1185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</p:spPr>
        <p:txBody>
          <a:bodyPr/>
          <a:lstStyle/>
          <a:p>
            <a:pPr eaLnBrk="1" hangingPunct="1">
              <a:defRPr/>
            </a:pPr>
            <a:r>
              <a:rPr lang="en-US" sz="2500" dirty="0">
                <a:solidFill>
                  <a:srgbClr val="FFFFFF"/>
                </a:solidFill>
                <a:latin typeface="Arial Narrow" charset="0"/>
                <a:sym typeface="Arial Narrow" charset="0"/>
              </a:rPr>
              <a:t>More About Jesus Would I Know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4069080"/>
            <a:ext cx="6960870" cy="320040"/>
          </a:xfrm>
        </p:spPr>
        <p:txBody>
          <a:bodyPr anchor="b"/>
          <a:lstStyle/>
          <a:p>
            <a:pPr marL="0" indent="0" eaLnBrk="1" hangingPunct="1">
              <a:lnSpc>
                <a:spcPct val="90000"/>
              </a:lnSpc>
              <a:defRPr/>
            </a:pPr>
            <a:endParaRPr lang="en-US" sz="1600">
              <a:cs typeface="+mn-cs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1573054" y="718662"/>
            <a:ext cx="63436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More, more about Jesus,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	More, more about Jesus,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More of His saving fullness see,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	More of His love Who died for me.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solidFill>
                <a:srgbClr val="FFFFFF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97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</p:spPr>
        <p:txBody>
          <a:bodyPr/>
          <a:lstStyle/>
          <a:p>
            <a:pPr eaLnBrk="1" hangingPunct="1">
              <a:defRPr/>
            </a:pPr>
            <a:r>
              <a:rPr lang="en-US" sz="2500" dirty="0">
                <a:solidFill>
                  <a:srgbClr val="FFFFFF"/>
                </a:solidFill>
                <a:latin typeface="Arial Narrow" charset="0"/>
                <a:sym typeface="Arial Narrow" charset="0"/>
              </a:rPr>
              <a:t>More About Jesus Would I Know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4069080"/>
            <a:ext cx="6960870" cy="320040"/>
          </a:xfrm>
        </p:spPr>
        <p:txBody>
          <a:bodyPr anchor="b"/>
          <a:lstStyle/>
          <a:p>
            <a:pPr marL="0" indent="0" eaLnBrk="1" hangingPunct="1">
              <a:lnSpc>
                <a:spcPct val="90000"/>
              </a:lnSpc>
              <a:defRPr/>
            </a:pPr>
            <a:endParaRPr lang="en-US" sz="1600">
              <a:cs typeface="+mn-cs"/>
            </a:endParaRP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1573054" y="718662"/>
            <a:ext cx="6343650" cy="278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More about Jesus; in His Word,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	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holding communion with my Lord;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Hearing His voice in </a:t>
            </a:r>
            <a:r>
              <a:rPr lang="en-US" sz="2700" b="1" dirty="0" err="1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ev’ry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 line,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	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making each faithful saying mine.</a:t>
            </a:r>
            <a:endParaRPr lang="en-US" sz="2500" dirty="0">
              <a:solidFill>
                <a:srgbClr val="FFFFFF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99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</p:spPr>
        <p:txBody>
          <a:bodyPr/>
          <a:lstStyle/>
          <a:p>
            <a:pPr eaLnBrk="1" hangingPunct="1">
              <a:defRPr/>
            </a:pPr>
            <a:r>
              <a:rPr lang="en-US" sz="2500" dirty="0">
                <a:solidFill>
                  <a:srgbClr val="FFFFFF"/>
                </a:solidFill>
                <a:latin typeface="Arial Narrow" charset="0"/>
                <a:sym typeface="Arial Narrow" charset="0"/>
              </a:rPr>
              <a:t>More About Jesus Would I Know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4069080"/>
            <a:ext cx="6960870" cy="320040"/>
          </a:xfrm>
        </p:spPr>
        <p:txBody>
          <a:bodyPr anchor="b"/>
          <a:lstStyle/>
          <a:p>
            <a:pPr marL="0" indent="0" eaLnBrk="1" hangingPunct="1">
              <a:lnSpc>
                <a:spcPct val="90000"/>
              </a:lnSpc>
              <a:defRPr/>
            </a:pPr>
            <a:endParaRPr lang="en-US" sz="1600">
              <a:cs typeface="+mn-cs"/>
            </a:endParaRP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1573054" y="718662"/>
            <a:ext cx="6343650" cy="20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More, more about Jesus,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	More, more about Jesus,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More of His saving fullness see,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	More of His love Who died for me.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solidFill>
                <a:srgbClr val="FFFFFF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257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</p:spPr>
        <p:txBody>
          <a:bodyPr/>
          <a:lstStyle/>
          <a:p>
            <a:pPr eaLnBrk="1" hangingPunct="1">
              <a:defRPr/>
            </a:pPr>
            <a:r>
              <a:rPr lang="en-US" sz="2500" dirty="0">
                <a:solidFill>
                  <a:srgbClr val="FFFFFF"/>
                </a:solidFill>
                <a:latin typeface="Arial Narrow" charset="0"/>
                <a:sym typeface="Arial Narrow" charset="0"/>
              </a:rPr>
              <a:t>More About Jesus Would I Know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4069080"/>
            <a:ext cx="6960870" cy="320040"/>
          </a:xfrm>
        </p:spPr>
        <p:txBody>
          <a:bodyPr anchor="b"/>
          <a:lstStyle/>
          <a:p>
            <a:pPr marL="0" indent="0" eaLnBrk="1" hangingPunct="1">
              <a:lnSpc>
                <a:spcPct val="90000"/>
              </a:lnSpc>
              <a:defRPr/>
            </a:pPr>
            <a:endParaRPr lang="en-US" sz="1600">
              <a:cs typeface="+mn-cs"/>
            </a:endParaRP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1573054" y="718662"/>
            <a:ext cx="6343650" cy="278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 smtClean="0">
                <a:solidFill>
                  <a:srgbClr val="FFFFFF"/>
                </a:solidFill>
                <a:latin typeface="Arial Narrow Bold"/>
                <a:ea typeface="ヒラギノ角ゴ Pro W3" charset="0"/>
                <a:cs typeface="Arial Narrow Bold"/>
                <a:sym typeface="Gill Sans" charset="0"/>
              </a:rPr>
              <a:t>More about Jesus on His throne,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FFFFFF"/>
                </a:solidFill>
                <a:latin typeface="Arial Narrow Bold"/>
                <a:ea typeface="ヒラギノ角ゴ Pro W3" charset="0"/>
                <a:cs typeface="Arial Narrow Bold"/>
                <a:sym typeface="Gill Sans" charset="0"/>
              </a:rPr>
              <a:t>	</a:t>
            </a:r>
            <a:r>
              <a:rPr lang="en-US" sz="2500" b="1" dirty="0" smtClean="0">
                <a:solidFill>
                  <a:srgbClr val="FFFFFF"/>
                </a:solidFill>
                <a:latin typeface="Arial Narrow Bold"/>
                <a:ea typeface="ヒラギノ角ゴ Pro W3" charset="0"/>
                <a:cs typeface="Arial Narrow Bold"/>
                <a:sym typeface="Gill Sans" charset="0"/>
              </a:rPr>
              <a:t>riches in glory all His own;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 smtClean="0">
                <a:solidFill>
                  <a:srgbClr val="FFFFFF"/>
                </a:solidFill>
                <a:latin typeface="Arial Narrow Bold"/>
                <a:ea typeface="ヒラギノ角ゴ Pro W3" charset="0"/>
                <a:cs typeface="Arial Narrow Bold"/>
                <a:sym typeface="Gill Sans" charset="0"/>
              </a:rPr>
              <a:t>More of His kingdom’s sure increase;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>
                <a:solidFill>
                  <a:srgbClr val="FFFFFF"/>
                </a:solidFill>
                <a:latin typeface="Arial Narrow Bold"/>
                <a:ea typeface="ヒラギノ角ゴ Pro W3" charset="0"/>
                <a:cs typeface="Arial Narrow Bold"/>
                <a:sym typeface="Gill Sans" charset="0"/>
              </a:rPr>
              <a:t>	</a:t>
            </a:r>
            <a:r>
              <a:rPr lang="en-US" sz="2500" b="1" dirty="0" smtClean="0">
                <a:solidFill>
                  <a:srgbClr val="FFFFFF"/>
                </a:solidFill>
                <a:latin typeface="Arial Narrow Bold"/>
                <a:ea typeface="ヒラギノ角ゴ Pro W3" charset="0"/>
                <a:cs typeface="Arial Narrow Bold"/>
                <a:sym typeface="Gill Sans" charset="0"/>
              </a:rPr>
              <a:t>more of His coming, Prince of Peace.</a:t>
            </a:r>
            <a:endParaRPr lang="en-US" sz="2500" b="1" dirty="0">
              <a:solidFill>
                <a:srgbClr val="FFFFFF"/>
              </a:solidFill>
              <a:latin typeface="Arial Narrow Bold"/>
              <a:ea typeface="ヒラギノ角ゴ Pro W3" charset="0"/>
              <a:cs typeface="Arial Narrow Bold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26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</p:spPr>
        <p:txBody>
          <a:bodyPr/>
          <a:lstStyle/>
          <a:p>
            <a:pPr eaLnBrk="1" hangingPunct="1">
              <a:defRPr/>
            </a:pPr>
            <a:r>
              <a:rPr lang="en-US" sz="2500" dirty="0">
                <a:solidFill>
                  <a:srgbClr val="FFFFFF"/>
                </a:solidFill>
                <a:latin typeface="Arial Narrow" charset="0"/>
                <a:sym typeface="Arial Narrow" charset="0"/>
              </a:rPr>
              <a:t>More About Jesus Would I Know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1630204" y="775812"/>
            <a:ext cx="6343650" cy="247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More, more about Jesus,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	More, more about Jesus,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More of His saving fullness see,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ヒラギノ角ゴ Pro W3" charset="0"/>
                <a:sym typeface="Arial Narrow" charset="0"/>
              </a:rPr>
              <a:t>	More of His love Who died for me.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solidFill>
                <a:srgbClr val="FFFFFF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57350" y="3391760"/>
            <a:ext cx="6960870" cy="525780"/>
          </a:xfrm>
        </p:spPr>
        <p:txBody>
          <a:bodyPr anchor="b"/>
          <a:lstStyle/>
          <a:p>
            <a:pPr marL="0" indent="0" algn="r" eaLnBrk="1" hangingPunct="1"/>
            <a:r>
              <a:rPr lang="en-US" sz="1200" i="1" dirty="0" smtClean="0">
                <a:latin typeface="Gill Sans" charset="0"/>
                <a:ea typeface="ヒラギノ角ゴ Pro W3" charset="0"/>
              </a:rPr>
              <a:t>John R. </a:t>
            </a:r>
            <a:r>
              <a:rPr lang="en-US" sz="1200" i="1" dirty="0" err="1" smtClean="0">
                <a:latin typeface="Gill Sans" charset="0"/>
                <a:ea typeface="ヒラギノ角ゴ Pro W3" charset="0"/>
              </a:rPr>
              <a:t>Sweney</a:t>
            </a:r>
            <a:r>
              <a:rPr lang="en-US" sz="1200" i="1" dirty="0" smtClean="0">
                <a:latin typeface="Gill Sans" charset="0"/>
                <a:ea typeface="ヒラギノ角ゴ Pro W3" charset="0"/>
              </a:rPr>
              <a:t>, Eliza E. Hewitt, 1887</a:t>
            </a:r>
            <a:endParaRPr lang="en-US" sz="1200" i="1" dirty="0">
              <a:latin typeface="Gill Sans" charset="0"/>
              <a:ea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424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 copy 11">
  <a:themeElements>
    <a:clrScheme name="Title &amp; Subtitle copy 1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 11">
      <a:majorFont>
        <a:latin typeface="Gill Sans"/>
        <a:ea typeface="ヒラギノ角ゴ Pro W3"/>
        <a:cs typeface=""/>
      </a:majorFont>
      <a:minorFont>
        <a:latin typeface="Gill Sans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x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x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-128"/>
            <a:sym typeface="Gill Sans" charset="0"/>
          </a:defRPr>
        </a:defPPr>
      </a:lstStyle>
    </a:lnDef>
  </a:objectDefaults>
  <a:extraClrSchemeLst>
    <a:extraClrScheme>
      <a:clrScheme name="Title &amp; Subtitle copy 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129</Words>
  <Application>Microsoft Macintosh PowerPoint</Application>
  <PresentationFormat>On-screen Show (4:3)</PresentationFormat>
  <Paragraphs>50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Title &amp; Subtitle copy 11</vt:lpstr>
      <vt:lpstr>More About Jesus Would I Know</vt:lpstr>
      <vt:lpstr>More About Jesus Would I Know</vt:lpstr>
      <vt:lpstr>More About Jesus Would I Know</vt:lpstr>
      <vt:lpstr>More About Jesus Would I Know</vt:lpstr>
      <vt:lpstr>More About Jesus Would I Know</vt:lpstr>
      <vt:lpstr>More About Jesus Would I Know</vt:lpstr>
      <vt:lpstr>More About Jesus Would I Know</vt:lpstr>
      <vt:lpstr>More About Jesus Would I Know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Jesus Would I Know</dc:title>
  <dc:creator>Megan Lane</dc:creator>
  <cp:lastModifiedBy>Megan Lane</cp:lastModifiedBy>
  <cp:revision>1</cp:revision>
  <dcterms:created xsi:type="dcterms:W3CDTF">2015-05-03T14:05:57Z</dcterms:created>
  <dcterms:modified xsi:type="dcterms:W3CDTF">2015-05-03T14:14:11Z</dcterms:modified>
</cp:coreProperties>
</file>