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928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901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878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2230" y="1154430"/>
            <a:ext cx="1840230" cy="3177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1154430"/>
            <a:ext cx="5383530" cy="3177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314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1927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00"/>
            </a:lvl2pPr>
            <a:lvl3pPr marL="822960" indent="0">
              <a:buNone/>
              <a:defRPr sz="1400"/>
            </a:lvl3pPr>
            <a:lvl4pPr marL="1234440" indent="0">
              <a:buNone/>
              <a:defRPr sz="1300"/>
            </a:lvl4pPr>
            <a:lvl5pPr marL="1645920" indent="0">
              <a:buNone/>
              <a:defRPr sz="1300"/>
            </a:lvl5pPr>
            <a:lvl6pPr marL="2057400" indent="0">
              <a:buNone/>
              <a:defRPr sz="1300"/>
            </a:lvl6pPr>
            <a:lvl7pPr marL="2468880" indent="0">
              <a:buNone/>
              <a:defRPr sz="1300"/>
            </a:lvl7pPr>
            <a:lvl8pPr marL="2880360" indent="0">
              <a:buNone/>
              <a:defRPr sz="1300"/>
            </a:lvl8pPr>
            <a:lvl9pPr marL="32918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6410895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3531870"/>
            <a:ext cx="3611880" cy="80010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328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558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67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67" y="2174558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143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6679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11782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892"/>
            <a:ext cx="3008948" cy="1161573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4465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285040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6241714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>
            <p:ph type="body" idx="1"/>
          </p:nvPr>
        </p:nvSpPr>
        <p:spPr bwMode="auto">
          <a:xfrm>
            <a:off x="891540" y="3531870"/>
            <a:ext cx="736092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290" tIns="34290" rIns="3429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91540" y="1154430"/>
            <a:ext cx="7360920" cy="23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4290" tIns="34290" rIns="34290" bIns="3429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58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Gill Sans" charset="0"/>
          <a:ea typeface="ヒラギノ角ゴ Pro W3" charset="-128"/>
          <a:cs typeface="ヒラギノ角ゴ Pro W3" charset="-128"/>
          <a:sym typeface="Gill Sans" charset="0"/>
        </a:defRPr>
      </a:lvl9pPr>
    </p:titleStyle>
    <p:bodyStyle>
      <a:lvl1pPr marL="308610" indent="-30861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668655" indent="-257175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02870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4018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51660" indent="-205740" algn="ctr" rtl="0" eaLnBrk="0" fontAlgn="base" hangingPunct="0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1148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82296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23444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645920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1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/>
            <a:r>
              <a:rPr lang="en-US" sz="2500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Nomads Will Bow</a:t>
            </a:r>
            <a:endParaRPr lang="en-US" sz="2500" dirty="0">
              <a:solidFill>
                <a:srgbClr val="FFFFFF"/>
              </a:solidFill>
              <a:latin typeface="Arial Narrow" charset="0"/>
              <a:ea typeface="ヒラギノ角ゴ Pro W3" charset="0"/>
              <a:cs typeface="ヒラギノ角ゴ Pro W3" charset="0"/>
              <a:sym typeface="Arial Narrow" charset="0"/>
            </a:endParaRPr>
          </a:p>
        </p:txBody>
      </p:sp>
      <p:sp>
        <p:nvSpPr>
          <p:cNvPr id="578563" name="Rectangle 2"/>
          <p:cNvSpPr>
            <a:spLocks/>
          </p:cNvSpPr>
          <p:nvPr/>
        </p:nvSpPr>
        <p:spPr bwMode="auto">
          <a:xfrm>
            <a:off x="1573054" y="718662"/>
            <a:ext cx="63436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Nomads will bow to Him as king;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	Licking the dust, His foes will bend.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Islands and </a:t>
            </a:r>
            <a:r>
              <a:rPr lang="en-US" sz="2700" b="1" dirty="0" err="1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Tarshish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 gifts will bring,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	Sheba and </a:t>
            </a:r>
            <a:r>
              <a:rPr lang="en-US" sz="2700" b="1" dirty="0" err="1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Seba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 tribute send.</a:t>
            </a:r>
          </a:p>
        </p:txBody>
      </p:sp>
      <p:sp>
        <p:nvSpPr>
          <p:cNvPr id="57856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7461"/>
      </p:ext>
    </p:extLst>
  </p:cSld>
  <p:clrMapOvr>
    <a:masterClrMapping/>
  </p:clrMapOvr>
  <p:transition xmlns:p14="http://schemas.microsoft.com/office/powerpoint/2010/main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1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/>
            <a:r>
              <a:rPr lang="en-US" sz="2500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Nomads Will Bow</a:t>
            </a:r>
            <a:endParaRPr lang="en-US" sz="2500" dirty="0">
              <a:solidFill>
                <a:srgbClr val="FFFFFF"/>
              </a:solidFill>
              <a:latin typeface="Arial Narrow" charset="0"/>
              <a:ea typeface="ヒラギノ角ゴ Pro W3" charset="0"/>
              <a:cs typeface="ヒラギノ角ゴ Pro W3" charset="0"/>
              <a:sym typeface="Arial Narrow" charset="0"/>
            </a:endParaRPr>
          </a:p>
        </p:txBody>
      </p:sp>
      <p:sp>
        <p:nvSpPr>
          <p:cNvPr id="579587" name="Rectangle 2"/>
          <p:cNvSpPr>
            <a:spLocks/>
          </p:cNvSpPr>
          <p:nvPr/>
        </p:nvSpPr>
        <p:spPr bwMode="auto">
          <a:xfrm>
            <a:off x="1573054" y="718662"/>
            <a:ext cx="63436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So shall all kings before Him fall,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All nations His commands obey.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He’ll save the needy when they call,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Those who are poor and have no aid.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ヒラギノ角ゴ Pro W3" charset="0"/>
              <a:cs typeface="Arial Narrow" charset="0"/>
              <a:sym typeface="Arial Narrow" charset="0"/>
            </a:endParaRPr>
          </a:p>
        </p:txBody>
      </p:sp>
      <p:sp>
        <p:nvSpPr>
          <p:cNvPr id="57958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endParaRPr lang="en-US">
              <a:latin typeface="Gill Sans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65742"/>
      </p:ext>
    </p:extLst>
  </p:cSld>
  <p:clrMapOvr>
    <a:masterClrMapping/>
  </p:clrMapOvr>
  <p:transition xmlns:p14="http://schemas.microsoft.com/office/powerpoint/2010/main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1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/>
            <a:r>
              <a:rPr lang="en-US" sz="2500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Nomads Will Bow</a:t>
            </a:r>
            <a:endParaRPr lang="en-US" sz="2500" dirty="0">
              <a:solidFill>
                <a:srgbClr val="FFFFFF"/>
              </a:solidFill>
              <a:latin typeface="Arial Narrow" charset="0"/>
              <a:ea typeface="ヒラギノ角ゴ Pro W3" charset="0"/>
              <a:cs typeface="ヒラギノ角ゴ Pro W3" charset="0"/>
              <a:sym typeface="Arial Narrow" charset="0"/>
            </a:endParaRPr>
          </a:p>
        </p:txBody>
      </p:sp>
      <p:sp>
        <p:nvSpPr>
          <p:cNvPr id="580611" name="Rectangle 2"/>
          <p:cNvSpPr>
            <a:spLocks/>
          </p:cNvSpPr>
          <p:nvPr/>
        </p:nvSpPr>
        <p:spPr bwMode="auto">
          <a:xfrm>
            <a:off x="1573054" y="718662"/>
            <a:ext cx="63436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He’ll show the poor His sympathy,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And He will save the </a:t>
            </a:r>
            <a:r>
              <a:rPr lang="en-US" sz="2700" b="1" dirty="0" err="1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needy’s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 life.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From fraud and force He’ll set them free;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Their blood is precious in His sight.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ヒラギノ角ゴ Pro W3" charset="0"/>
              <a:cs typeface="Arial Narrow" charset="0"/>
              <a:sym typeface="Arial Narro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40339"/>
      </p:ext>
    </p:extLst>
  </p:cSld>
  <p:clrMapOvr>
    <a:masterClrMapping/>
  </p:clrMapOvr>
  <p:transition xmlns:p14="http://schemas.microsoft.com/office/powerpoint/2010/main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1"/>
          <p:cNvSpPr>
            <a:spLocks noChangeArrowheads="1"/>
          </p:cNvSpPr>
          <p:nvPr>
            <p:ph type="title"/>
          </p:nvPr>
        </p:nvSpPr>
        <p:spPr>
          <a:xfrm>
            <a:off x="537210" y="0"/>
            <a:ext cx="8069580" cy="594360"/>
          </a:xfrm>
        </p:spPr>
        <p:txBody>
          <a:bodyPr/>
          <a:lstStyle/>
          <a:p>
            <a:pPr eaLnBrk="1" hangingPunct="1"/>
            <a:r>
              <a:rPr lang="en-US" sz="2500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Nomads Will Bow</a:t>
            </a:r>
            <a:endParaRPr lang="en-US" sz="2500" dirty="0">
              <a:solidFill>
                <a:srgbClr val="FFFFFF"/>
              </a:solidFill>
              <a:latin typeface="Arial Narrow" charset="0"/>
              <a:ea typeface="ヒラギノ角ゴ Pro W3" charset="0"/>
              <a:cs typeface="ヒラギノ角ゴ Pro W3" charset="0"/>
              <a:sym typeface="Arial Narrow" charset="0"/>
            </a:endParaRPr>
          </a:p>
        </p:txBody>
      </p:sp>
      <p:sp>
        <p:nvSpPr>
          <p:cNvPr id="580611" name="Rectangle 2"/>
          <p:cNvSpPr>
            <a:spLocks/>
          </p:cNvSpPr>
          <p:nvPr/>
        </p:nvSpPr>
        <p:spPr bwMode="auto">
          <a:xfrm>
            <a:off x="1573054" y="718662"/>
            <a:ext cx="6343650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So He will live, and Sheba’s gold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	</a:t>
            </a: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They’ll as a gift before Him lay;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In constant prayer they’ll Him uphold,</a:t>
            </a:r>
          </a:p>
          <a:p>
            <a:pPr marL="244315" indent="-244315" defTabSz="822960" fontAlgn="base">
              <a:spcBef>
                <a:spcPct val="0"/>
              </a:spcBef>
              <a:spcAft>
                <a:spcPct val="0"/>
              </a:spcAft>
            </a:pPr>
            <a:r>
              <a:rPr lang="en-US" sz="2700" b="1" dirty="0" smtClean="0">
                <a:solidFill>
                  <a:srgbClr val="FFFFFF"/>
                </a:solidFill>
                <a:latin typeface="Arial Narrow" charset="0"/>
                <a:ea typeface="ヒラギノ角ゴ Pro W3" charset="0"/>
                <a:cs typeface="Arial Narrow" charset="0"/>
                <a:sym typeface="Arial Narrow" charset="0"/>
              </a:rPr>
              <a:t>	And they will bless Him all the day.</a:t>
            </a:r>
            <a:endParaRPr lang="en-US" sz="2700" b="1" dirty="0">
              <a:solidFill>
                <a:srgbClr val="FFFFFF"/>
              </a:solidFill>
              <a:latin typeface="Arial Narrow" charset="0"/>
              <a:ea typeface="ヒラギノ角ゴ Pro W3" charset="0"/>
              <a:cs typeface="Arial Narrow" charset="0"/>
              <a:sym typeface="Arial Narrow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1540" y="3531870"/>
            <a:ext cx="7715250" cy="800100"/>
          </a:xfrm>
        </p:spPr>
        <p:txBody>
          <a:bodyPr/>
          <a:lstStyle/>
          <a:p>
            <a:pPr algn="r"/>
            <a:r>
              <a:rPr lang="en-US" sz="1300" i="1" dirty="0" smtClean="0">
                <a:solidFill>
                  <a:schemeClr val="bg1"/>
                </a:solidFill>
              </a:rPr>
              <a:t>John </a:t>
            </a:r>
            <a:r>
              <a:rPr lang="en-US" sz="1300" i="1" dirty="0" smtClean="0">
                <a:solidFill>
                  <a:schemeClr val="bg1"/>
                </a:solidFill>
                <a:latin typeface="Arial Narrow Italic"/>
                <a:cs typeface="Arial Narrow Italic"/>
              </a:rPr>
              <a:t>Hatton (Psalm 72:9-15)</a:t>
            </a:r>
            <a:endParaRPr lang="en-US" sz="1300" i="1" dirty="0">
              <a:solidFill>
                <a:schemeClr val="bg1"/>
              </a:solidFill>
              <a:latin typeface="Arial Narrow Italic"/>
              <a:cs typeface="Arial Narrow Italic"/>
            </a:endParaRPr>
          </a:p>
        </p:txBody>
      </p:sp>
    </p:spTree>
    <p:extLst>
      <p:ext uri="{BB962C8B-B14F-4D97-AF65-F5344CB8AC3E}">
        <p14:creationId xmlns:p14="http://schemas.microsoft.com/office/powerpoint/2010/main" val="709287781"/>
      </p:ext>
    </p:extLst>
  </p:cSld>
  <p:clrMapOvr>
    <a:masterClrMapping/>
  </p:clrMapOvr>
  <p:transition xmlns:p14="http://schemas.microsoft.com/office/powerpoint/2010/main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 copy 31">
  <a:themeElements>
    <a:clrScheme name="Title &amp; Subtitle copy 3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 31">
      <a:majorFont>
        <a:latin typeface="Gill Sans"/>
        <a:ea typeface="ヒラギノ角ゴ Pro W3"/>
        <a:cs typeface="ヒラギノ角ゴ Pro W3"/>
      </a:majorFont>
      <a:minorFont>
        <a:latin typeface="Gill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-128"/>
            <a:cs typeface="ヒラギノ角ゴ Pro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-128"/>
            <a:cs typeface="ヒラギノ角ゴ Pro W3" charset="-128"/>
            <a:sym typeface="Gill Sans" charset="0"/>
          </a:defRPr>
        </a:defPPr>
      </a:lstStyle>
    </a:lnDef>
  </a:objectDefaults>
  <a:extraClrSchemeLst>
    <a:extraClrScheme>
      <a:clrScheme name="Title &amp; Subtitle copy 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Title &amp; Subtitle copy 31</vt:lpstr>
      <vt:lpstr>Nomads Will Bow</vt:lpstr>
      <vt:lpstr>Nomads Will Bow</vt:lpstr>
      <vt:lpstr>Nomads Will Bow</vt:lpstr>
      <vt:lpstr>Nomads Will Bow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Nomads Will Bow</dc:title>
  <dc:creator>Megan Lane</dc:creator>
  <cp:lastModifiedBy>Megan Lane</cp:lastModifiedBy>
  <cp:revision>1</cp:revision>
  <dcterms:created xsi:type="dcterms:W3CDTF">2015-04-24T01:28:22Z</dcterms:created>
  <dcterms:modified xsi:type="dcterms:W3CDTF">2015-04-24T01:37:36Z</dcterms:modified>
</cp:coreProperties>
</file>