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267"/>
            <a:ext cx="7772400" cy="14701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3077"/>
          </a:xfrm>
        </p:spPr>
        <p:txBody>
          <a:bodyPr/>
          <a:lstStyle>
            <a:lvl1pPr marL="0" indent="0" algn="ctr">
              <a:buNone/>
              <a:defRPr/>
            </a:lvl1pPr>
            <a:lvl2pPr marL="411480" indent="0" algn="ctr">
              <a:buNone/>
              <a:defRPr/>
            </a:lvl2pPr>
            <a:lvl3pPr marL="822960" indent="0" algn="ctr">
              <a:buNone/>
              <a:defRPr/>
            </a:lvl3pPr>
            <a:lvl4pPr marL="1234440" indent="0" algn="ctr">
              <a:buNone/>
              <a:defRPr/>
            </a:lvl4pPr>
            <a:lvl5pPr marL="1645920" indent="0" algn="ctr">
              <a:buNone/>
              <a:defRPr/>
            </a:lvl5pPr>
            <a:lvl6pPr marL="2057400" indent="0" algn="ctr">
              <a:buNone/>
              <a:defRPr/>
            </a:lvl6pPr>
            <a:lvl7pPr marL="2468880" indent="0" algn="ctr">
              <a:buNone/>
              <a:defRPr/>
            </a:lvl7pPr>
            <a:lvl8pPr marL="2880360" indent="0" algn="ctr">
              <a:buNone/>
              <a:defRPr/>
            </a:lvl8pPr>
            <a:lvl9pPr marL="329184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7762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58754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2230" y="1154430"/>
            <a:ext cx="1840230" cy="3177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540" y="1154430"/>
            <a:ext cx="5383530" cy="3177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8451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8908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48" y="4406265"/>
            <a:ext cx="7772400" cy="136302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2906078"/>
            <a:ext cx="7772400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00"/>
            </a:lvl2pPr>
            <a:lvl3pPr marL="822960" indent="0">
              <a:buNone/>
              <a:defRPr sz="1400"/>
            </a:lvl3pPr>
            <a:lvl4pPr marL="1234440" indent="0">
              <a:buNone/>
              <a:defRPr sz="1300"/>
            </a:lvl4pPr>
            <a:lvl5pPr marL="1645920" indent="0">
              <a:buNone/>
              <a:defRPr sz="1300"/>
            </a:lvl5pPr>
            <a:lvl6pPr marL="2057400" indent="0">
              <a:buNone/>
              <a:defRPr sz="1300"/>
            </a:lvl6pPr>
            <a:lvl7pPr marL="2468880" indent="0">
              <a:buNone/>
              <a:defRPr sz="1300"/>
            </a:lvl7pPr>
            <a:lvl8pPr marL="2880360" indent="0">
              <a:buNone/>
              <a:defRPr sz="1300"/>
            </a:lvl8pPr>
            <a:lvl9pPr marL="32918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288724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3531870"/>
            <a:ext cx="3611880" cy="8001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3531870"/>
            <a:ext cx="3611880" cy="8001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62965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478"/>
            <a:ext cx="4040505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558"/>
            <a:ext cx="4040505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67" y="1534478"/>
            <a:ext cx="4041933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67" y="2174558"/>
            <a:ext cx="4041933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09612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20605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37495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892"/>
            <a:ext cx="3008948" cy="1161573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33" y="272892"/>
            <a:ext cx="5112068" cy="585358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4465"/>
            <a:ext cx="3008948" cy="4692015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1392622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53" y="4800600"/>
            <a:ext cx="5486400" cy="567214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53" y="612934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1480" indent="0">
              <a:buNone/>
              <a:defRPr sz="2500"/>
            </a:lvl2pPr>
            <a:lvl3pPr marL="822960" indent="0">
              <a:buNone/>
              <a:defRPr sz="220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53" y="5367814"/>
            <a:ext cx="5486400" cy="804386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274845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1540" y="3531870"/>
            <a:ext cx="736092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4290" tIns="34290" rIns="3429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1540" y="1154430"/>
            <a:ext cx="7360920" cy="23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4290" tIns="34290" rIns="34290" bIns="3429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5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 W3" charset="-128"/>
          <a:cs typeface="ヒラギノ角ゴ Pro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 W3" charset="-128"/>
          <a:cs typeface="ヒラギノ角ゴ Pro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 W3" charset="-128"/>
          <a:cs typeface="ヒラギノ角ゴ Pro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 W3" charset="-128"/>
          <a:cs typeface="ヒラギノ角ゴ Pro W3" charset="-128"/>
          <a:sym typeface="Gill Sans" charset="0"/>
        </a:defRPr>
      </a:lvl5pPr>
      <a:lvl6pPr marL="41148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 W3" charset="-128"/>
          <a:cs typeface="ヒラギノ角ゴ Pro W3" charset="-128"/>
          <a:sym typeface="Gill Sans" charset="0"/>
        </a:defRPr>
      </a:lvl6pPr>
      <a:lvl7pPr marL="82296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 W3" charset="-128"/>
          <a:cs typeface="ヒラギノ角ゴ Pro W3" charset="-128"/>
          <a:sym typeface="Gill Sans" charset="0"/>
        </a:defRPr>
      </a:lvl7pPr>
      <a:lvl8pPr marL="123444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 W3" charset="-128"/>
          <a:cs typeface="ヒラギノ角ゴ Pro W3" charset="-128"/>
          <a:sym typeface="Gill Sans" charset="0"/>
        </a:defRPr>
      </a:lvl8pPr>
      <a:lvl9pPr marL="164592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 W3" charset="-128"/>
          <a:cs typeface="ヒラギノ角ゴ Pro W3" charset="-128"/>
          <a:sym typeface="Gill Sans" charset="0"/>
        </a:defRPr>
      </a:lvl9pPr>
    </p:titleStyle>
    <p:bodyStyle>
      <a:lvl1pPr marL="308610" indent="-308610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668655" indent="-257175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028700" indent="-205740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440180" indent="-205740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51660" indent="-205740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11480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822960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234440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645920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>
            <p:ph type="title"/>
          </p:nvPr>
        </p:nvSpPr>
        <p:spPr>
          <a:xfrm>
            <a:off x="537210" y="0"/>
            <a:ext cx="8069580" cy="594360"/>
          </a:xfrm>
          <a:ln/>
        </p:spPr>
        <p:txBody>
          <a:bodyPr/>
          <a:lstStyle/>
          <a:p>
            <a:r>
              <a:rPr lang="en-US" sz="2500" dirty="0">
                <a:solidFill>
                  <a:srgbClr val="FFFFFF"/>
                </a:solidFill>
                <a:latin typeface="Arial Narrow" charset="0"/>
                <a:cs typeface="Arial Narrow" charset="0"/>
                <a:sym typeface="Arial Narrow" charset="0"/>
              </a:rPr>
              <a:t>O Sacred </a:t>
            </a:r>
            <a:r>
              <a:rPr lang="en-US" sz="2500" dirty="0" smtClean="0">
                <a:solidFill>
                  <a:srgbClr val="FFFFFF"/>
                </a:solidFill>
                <a:latin typeface="Arial Narrow" charset="0"/>
                <a:cs typeface="Arial Narrow" charset="0"/>
                <a:sym typeface="Arial Narrow" charset="0"/>
              </a:rPr>
              <a:t>Head, </a:t>
            </a:r>
            <a:r>
              <a:rPr lang="en-US" sz="2500" dirty="0">
                <a:solidFill>
                  <a:srgbClr val="FFFFFF"/>
                </a:solidFill>
                <a:latin typeface="Arial Narrow" charset="0"/>
                <a:cs typeface="Arial Narrow" charset="0"/>
                <a:sym typeface="Arial Narrow" charset="0"/>
              </a:rPr>
              <a:t>Now </a:t>
            </a:r>
            <a:r>
              <a:rPr lang="en-US" sz="2500" dirty="0" smtClean="0">
                <a:solidFill>
                  <a:srgbClr val="FFFFFF"/>
                </a:solidFill>
                <a:latin typeface="Arial Narrow" charset="0"/>
                <a:cs typeface="Arial Narrow" charset="0"/>
                <a:sym typeface="Arial Narrow" charset="0"/>
              </a:rPr>
              <a:t>Wounded and Psalm</a:t>
            </a:r>
            <a:r>
              <a:rPr lang="en-US" sz="2500" baseline="0" dirty="0" smtClean="0">
                <a:solidFill>
                  <a:srgbClr val="FFFFFF"/>
                </a:solidFill>
                <a:latin typeface="Arial Narrow" charset="0"/>
                <a:cs typeface="Arial Narrow" charset="0"/>
                <a:sym typeface="Arial Narrow" charset="0"/>
              </a:rPr>
              <a:t> 22</a:t>
            </a:r>
            <a:endParaRPr lang="en-US" sz="2500" dirty="0">
              <a:solidFill>
                <a:srgbClr val="FFFFFF"/>
              </a:solidFill>
              <a:latin typeface="Arial Narrow" charset="0"/>
              <a:sym typeface="Arial Narrow" charset="0"/>
            </a:endParaRPr>
          </a:p>
        </p:txBody>
      </p:sp>
      <p:sp>
        <p:nvSpPr>
          <p:cNvPr id="16386" name="Rectangle 2"/>
          <p:cNvSpPr>
            <a:spLocks noChangeArrowheads="1"/>
          </p:cNvSpPr>
          <p:nvPr>
            <p:ph type="body" idx="1"/>
          </p:nvPr>
        </p:nvSpPr>
        <p:spPr>
          <a:xfrm>
            <a:off x="1657350" y="4069080"/>
            <a:ext cx="6960870" cy="320040"/>
          </a:xfrm>
          <a:ln/>
        </p:spPr>
        <p:txBody>
          <a:bodyPr anchor="b"/>
          <a:lstStyle/>
          <a:p>
            <a:endParaRPr lang="en-US"/>
          </a:p>
        </p:txBody>
      </p:sp>
      <p:sp>
        <p:nvSpPr>
          <p:cNvPr id="16387" name="Rectangle 3"/>
          <p:cNvSpPr>
            <a:spLocks/>
          </p:cNvSpPr>
          <p:nvPr/>
        </p:nvSpPr>
        <p:spPr bwMode="auto">
          <a:xfrm>
            <a:off x="1573054" y="718662"/>
            <a:ext cx="6126480" cy="395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O sacred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Head, now wounded, </a:t>
            </a:r>
            <a:b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</a:b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with grief and shame weighed down, </a:t>
            </a:r>
          </a:p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now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scornfully surrounded </a:t>
            </a:r>
            <a:b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</a:b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with thorns Your only crown: </a:t>
            </a:r>
          </a:p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how pale You are with anguish, </a:t>
            </a:r>
            <a:b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</a:b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with sore abuse and scorn, </a:t>
            </a:r>
          </a:p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how does that visage languish, </a:t>
            </a:r>
            <a:b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</a:b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which once was bright as morn!</a:t>
            </a:r>
          </a:p>
          <a:p>
            <a:pPr marL="244317" indent="-244317" defTabSz="914400"/>
            <a:endParaRPr lang="en-US" sz="2700" b="1" dirty="0">
              <a:solidFill>
                <a:srgbClr val="FFFFFF"/>
              </a:solidFill>
              <a:latin typeface="Arial Narrow" charset="0"/>
              <a:ea typeface="ＭＳ Ｐゴシック" charset="0"/>
              <a:cs typeface="Arial Narrow" charset="0"/>
              <a:sym typeface="Arial Narrow" charset="0"/>
            </a:endParaRPr>
          </a:p>
          <a:p>
            <a:pPr marL="244317" indent="-244317" defTabSz="914400"/>
            <a:endParaRPr lang="en-US" sz="2500" dirty="0">
              <a:solidFill>
                <a:srgbClr val="000000"/>
              </a:solidFill>
              <a:latin typeface="Gill Sans"/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70343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>
            <p:ph type="title"/>
          </p:nvPr>
        </p:nvSpPr>
        <p:spPr>
          <a:xfrm>
            <a:off x="537210" y="91440"/>
            <a:ext cx="8069580" cy="594360"/>
          </a:xfrm>
          <a:ln/>
        </p:spPr>
        <p:txBody>
          <a:bodyPr/>
          <a:lstStyle/>
          <a:p>
            <a:r>
              <a:rPr lang="en-US" sz="2500" dirty="0" smtClean="0">
                <a:solidFill>
                  <a:srgbClr val="FFFFFF"/>
                </a:solidFill>
                <a:latin typeface="Arial Narrow" charset="0"/>
                <a:cs typeface="Arial Narrow" charset="0"/>
                <a:sym typeface="Arial Narrow" charset="0"/>
              </a:rPr>
              <a:t>O Sacred</a:t>
            </a:r>
            <a:r>
              <a:rPr lang="en-US" sz="2500" baseline="0" dirty="0" smtClean="0">
                <a:solidFill>
                  <a:srgbClr val="FFFFFF"/>
                </a:solidFill>
                <a:latin typeface="Arial Narrow" charset="0"/>
                <a:cs typeface="Arial Narrow" charset="0"/>
                <a:sym typeface="Arial Narrow" charset="0"/>
              </a:rPr>
              <a:t> Head, Now Wounded and </a:t>
            </a:r>
            <a:r>
              <a:rPr lang="en-US" sz="2500" dirty="0" smtClean="0">
                <a:solidFill>
                  <a:srgbClr val="FFFFFF"/>
                </a:solidFill>
                <a:latin typeface="Arial Narrow" charset="0"/>
                <a:cs typeface="Arial Narrow" charset="0"/>
                <a:sym typeface="Arial Narrow" charset="0"/>
              </a:rPr>
              <a:t>Psalm </a:t>
            </a:r>
            <a:r>
              <a:rPr lang="en-US" sz="2500" dirty="0">
                <a:solidFill>
                  <a:srgbClr val="FFFFFF"/>
                </a:solidFill>
                <a:latin typeface="Arial Narrow" charset="0"/>
                <a:cs typeface="Arial Narrow" charset="0"/>
                <a:sym typeface="Arial Narrow" charset="0"/>
              </a:rPr>
              <a:t>22 </a:t>
            </a:r>
            <a:endParaRPr lang="en-US" sz="2500" dirty="0">
              <a:solidFill>
                <a:srgbClr val="FFFFFF"/>
              </a:solidFill>
              <a:latin typeface="Arial Narrow" charset="0"/>
              <a:sym typeface="Arial Narrow" charset="0"/>
            </a:endParaRPr>
          </a:p>
        </p:txBody>
      </p:sp>
      <p:sp>
        <p:nvSpPr>
          <p:cNvPr id="16387" name="Rectangle 3"/>
          <p:cNvSpPr>
            <a:spLocks/>
          </p:cNvSpPr>
          <p:nvPr/>
        </p:nvSpPr>
        <p:spPr bwMode="auto">
          <a:xfrm>
            <a:off x="1547337" y="870109"/>
            <a:ext cx="6046470" cy="395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My God, why have you left me? </a:t>
            </a:r>
            <a:b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</a:b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Why do my cries not help? </a:t>
            </a:r>
            <a:endParaRPr lang="en-US" sz="2700" b="1" dirty="0">
              <a:solidFill>
                <a:srgbClr val="FFFFFF"/>
              </a:solidFill>
              <a:latin typeface="Arial Narrow" charset="0"/>
              <a:ea typeface="ＭＳ Ｐゴシック" charset="0"/>
              <a:cs typeface="Arial Narrow" charset="0"/>
              <a:sym typeface="Arial Narrow" charset="0"/>
            </a:endParaRPr>
          </a:p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I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cry by day—no answer—</a:t>
            </a:r>
            <a:b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</a:b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and night—but get no rest. </a:t>
            </a:r>
          </a:p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But you, O Lord, are holy, </a:t>
            </a:r>
            <a:b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</a:b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enthroned on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Israel</a:t>
            </a:r>
            <a:r>
              <a:rPr lang="en-US" sz="2700" b="1" dirty="0">
                <a:solidFill>
                  <a:srgbClr val="FFFFFF"/>
                </a:solidFill>
                <a:latin typeface="Arial"/>
                <a:ea typeface="ＭＳ Ｐゴシック" charset="0"/>
                <a:cs typeface="Arial Narrow" charset="0"/>
                <a:sym typeface="Arial Narrow" charset="0"/>
              </a:rPr>
              <a:t>’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s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praise. </a:t>
            </a:r>
            <a:endParaRPr lang="en-US" sz="2700" b="1" dirty="0">
              <a:solidFill>
                <a:srgbClr val="FFFFFF"/>
              </a:solidFill>
              <a:latin typeface="Arial Narrow" charset="0"/>
              <a:ea typeface="ＭＳ Ｐゴシック" charset="0"/>
              <a:cs typeface="Arial Narrow" charset="0"/>
              <a:sym typeface="Arial Narrow" charset="0"/>
            </a:endParaRPr>
          </a:p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In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you our fathers trusted </a:t>
            </a:r>
            <a:b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</a:b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and you delivered them. </a:t>
            </a:r>
          </a:p>
          <a:p>
            <a:pPr marL="244317" indent="-244317" defTabSz="914400"/>
            <a:endParaRPr lang="en-US" sz="2700" b="1" dirty="0">
              <a:solidFill>
                <a:srgbClr val="FFFFFF"/>
              </a:solidFill>
              <a:latin typeface="Arial Narrow" charset="0"/>
              <a:ea typeface="ＭＳ Ｐゴシック" charset="0"/>
              <a:cs typeface="Arial Narrow" charset="0"/>
              <a:sym typeface="Arial Narrow" charset="0"/>
            </a:endParaRPr>
          </a:p>
          <a:p>
            <a:pPr marL="244317" indent="-244317" defTabSz="914400"/>
            <a:endParaRPr lang="en-US" sz="2500" dirty="0">
              <a:solidFill>
                <a:srgbClr val="000000"/>
              </a:solidFill>
              <a:latin typeface="Gill Sans"/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876359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>
            <p:ph type="title"/>
          </p:nvPr>
        </p:nvSpPr>
        <p:spPr>
          <a:xfrm>
            <a:off x="537210" y="91440"/>
            <a:ext cx="8069580" cy="594360"/>
          </a:xfrm>
          <a:ln/>
        </p:spPr>
        <p:txBody>
          <a:bodyPr/>
          <a:lstStyle/>
          <a:p>
            <a:r>
              <a:rPr lang="en-US" sz="2500" dirty="0">
                <a:solidFill>
                  <a:srgbClr val="FFFFFF"/>
                </a:solidFill>
                <a:latin typeface="Arial Narrow" charset="0"/>
                <a:cs typeface="Arial Narrow" charset="0"/>
                <a:sym typeface="Arial Narrow" charset="0"/>
              </a:rPr>
              <a:t>O Sacred Head, Now Wounded and Psalm 22 </a:t>
            </a:r>
            <a:endParaRPr lang="en-US" sz="2500" dirty="0">
              <a:solidFill>
                <a:srgbClr val="FFFFFF"/>
              </a:solidFill>
              <a:latin typeface="Arial Narrow" charset="0"/>
              <a:sym typeface="Arial Narrow" charset="0"/>
            </a:endParaRPr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1547337" y="870109"/>
            <a:ext cx="6046470" cy="395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They cried to you; you saved them; </a:t>
            </a:r>
            <a:b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</a:b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you did not fail their trust. </a:t>
            </a:r>
            <a:endParaRPr lang="en-US" sz="2700" b="1" dirty="0">
              <a:solidFill>
                <a:srgbClr val="FFFFFF"/>
              </a:solidFill>
              <a:latin typeface="Arial Narrow" charset="0"/>
              <a:ea typeface="ＭＳ Ｐゴシック" charset="0"/>
              <a:cs typeface="Arial Narrow" charset="0"/>
              <a:sym typeface="Arial Narrow" charset="0"/>
            </a:endParaRPr>
          </a:p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But I</a:t>
            </a:r>
            <a:r>
              <a:rPr lang="en-US" sz="2700" b="1" dirty="0">
                <a:solidFill>
                  <a:srgbClr val="FFFFFF"/>
                </a:solidFill>
                <a:latin typeface="Arial"/>
                <a:ea typeface="ＭＳ Ｐゴシック" charset="0"/>
                <a:cs typeface="Arial Narrow" charset="0"/>
                <a:sym typeface="Arial Narrow" charset="0"/>
              </a:rPr>
              <a:t>’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m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a worm, not human, </a:t>
            </a:r>
            <a:b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</a:b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scorned and despised by all. </a:t>
            </a:r>
          </a:p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All who look at me taunt me, </a:t>
            </a:r>
            <a:b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</a:b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they laugh and shake their heads. </a:t>
            </a:r>
            <a:endParaRPr lang="en-US" sz="2700" b="1" dirty="0">
              <a:solidFill>
                <a:srgbClr val="FFFFFF"/>
              </a:solidFill>
              <a:latin typeface="Arial Narrow" charset="0"/>
              <a:ea typeface="ＭＳ Ｐゴシック" charset="0"/>
              <a:cs typeface="Arial Narrow" charset="0"/>
              <a:sym typeface="Arial Narrow" charset="0"/>
            </a:endParaRPr>
          </a:p>
          <a:p>
            <a:pPr marL="244317" indent="-244317" defTabSz="914400"/>
            <a:r>
              <a:rPr lang="ja-JP" altLang="en-US" sz="2700" b="1" dirty="0">
                <a:solidFill>
                  <a:srgbClr val="FFFFFF"/>
                </a:solidFill>
                <a:latin typeface="Arial"/>
                <a:ea typeface="ＭＳ Ｐゴシック" charset="0"/>
                <a:cs typeface="Arial Narrow" charset="0"/>
                <a:sym typeface="Arial Narrow" charset="0"/>
              </a:rPr>
              <a:t>“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He trusted God, let God save, </a:t>
            </a:r>
            <a:b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</a:b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for he delights in him.</a:t>
            </a:r>
            <a:r>
              <a:rPr lang="ja-JP" altLang="en-US" sz="2700" b="1" dirty="0">
                <a:solidFill>
                  <a:srgbClr val="FFFFFF"/>
                </a:solidFill>
                <a:latin typeface="Arial"/>
                <a:ea typeface="ＭＳ Ｐゴシック" charset="0"/>
                <a:cs typeface="Arial Narrow" charset="0"/>
                <a:sym typeface="Arial Narrow" charset="0"/>
              </a:rPr>
              <a:t>”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 </a:t>
            </a:r>
          </a:p>
          <a:p>
            <a:pPr marL="244317" indent="-244317" defTabSz="914400"/>
            <a:endParaRPr lang="en-US" sz="2700" b="1" dirty="0">
              <a:solidFill>
                <a:srgbClr val="FFFFFF"/>
              </a:solidFill>
              <a:latin typeface="Arial Narrow" charset="0"/>
              <a:ea typeface="ＭＳ Ｐゴシック" charset="0"/>
              <a:cs typeface="Arial Narrow" charset="0"/>
              <a:sym typeface="Arial Narrow" charset="0"/>
            </a:endParaRPr>
          </a:p>
          <a:p>
            <a:pPr marL="244317" indent="-244317" defTabSz="914400"/>
            <a:endParaRPr lang="en-US" sz="2500" dirty="0">
              <a:solidFill>
                <a:srgbClr val="000000"/>
              </a:solidFill>
              <a:latin typeface="Gill Sans"/>
              <a:ea typeface="ＭＳ Ｐゴシック" charset="0"/>
              <a:cs typeface="Gill Sans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>
            <p:ph type="body" idx="1"/>
          </p:nvPr>
        </p:nvSpPr>
        <p:spPr>
          <a:xfrm>
            <a:off x="891540" y="4689384"/>
            <a:ext cx="7360920" cy="8001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60633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>
            <p:ph type="title"/>
          </p:nvPr>
        </p:nvSpPr>
        <p:spPr>
          <a:xfrm>
            <a:off x="537210" y="0"/>
            <a:ext cx="8069580" cy="594360"/>
          </a:xfrm>
          <a:ln/>
        </p:spPr>
        <p:txBody>
          <a:bodyPr/>
          <a:lstStyle/>
          <a:p>
            <a:r>
              <a:rPr lang="en-US" sz="2500" dirty="0">
                <a:solidFill>
                  <a:srgbClr val="FFFFFF"/>
                </a:solidFill>
                <a:latin typeface="Arial Narrow" charset="0"/>
                <a:cs typeface="Arial Narrow" charset="0"/>
                <a:sym typeface="Arial Narrow" charset="0"/>
              </a:rPr>
              <a:t>O Sacred </a:t>
            </a:r>
            <a:r>
              <a:rPr lang="en-US" sz="2500" dirty="0" smtClean="0">
                <a:solidFill>
                  <a:srgbClr val="FFFFFF"/>
                </a:solidFill>
                <a:latin typeface="Arial Narrow" charset="0"/>
                <a:cs typeface="Arial Narrow" charset="0"/>
                <a:sym typeface="Arial Narrow" charset="0"/>
              </a:rPr>
              <a:t>Head, </a:t>
            </a:r>
            <a:r>
              <a:rPr lang="en-US" sz="2500" dirty="0">
                <a:solidFill>
                  <a:srgbClr val="FFFFFF"/>
                </a:solidFill>
                <a:latin typeface="Arial Narrow" charset="0"/>
                <a:cs typeface="Arial Narrow" charset="0"/>
                <a:sym typeface="Arial Narrow" charset="0"/>
              </a:rPr>
              <a:t>Now </a:t>
            </a:r>
            <a:r>
              <a:rPr lang="en-US" sz="2500" dirty="0" smtClean="0">
                <a:solidFill>
                  <a:srgbClr val="FFFFFF"/>
                </a:solidFill>
                <a:latin typeface="Arial Narrow" charset="0"/>
                <a:cs typeface="Arial Narrow" charset="0"/>
                <a:sym typeface="Arial Narrow" charset="0"/>
              </a:rPr>
              <a:t>Wounded and Psalm 22</a:t>
            </a:r>
            <a:endParaRPr lang="en-US" sz="2500" dirty="0">
              <a:solidFill>
                <a:srgbClr val="FFFFFF"/>
              </a:solidFill>
              <a:latin typeface="Arial Narrow" charset="0"/>
              <a:sym typeface="Arial Narrow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>
            <p:ph type="body" idx="1"/>
          </p:nvPr>
        </p:nvSpPr>
        <p:spPr>
          <a:xfrm>
            <a:off x="1657350" y="4069080"/>
            <a:ext cx="6960870" cy="320040"/>
          </a:xfrm>
          <a:ln/>
        </p:spPr>
        <p:txBody>
          <a:bodyPr anchor="b"/>
          <a:lstStyle/>
          <a:p>
            <a:endParaRPr lang="en-US"/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1573054" y="718662"/>
            <a:ext cx="6126480" cy="317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What You, my Lord, did suffer </a:t>
            </a:r>
            <a:b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</a:b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was all for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sinners’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gain; </a:t>
            </a:r>
          </a:p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mine, mine was the transgression, </a:t>
            </a:r>
            <a:b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</a:b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but yours the deadly pain. </a:t>
            </a:r>
          </a:p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Lo, here I fall, my Savior; </a:t>
            </a:r>
            <a:b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</a:br>
            <a:r>
              <a:rPr lang="en-US" sz="2700" b="1" dirty="0">
                <a:solidFill>
                  <a:srgbClr val="FFFFFF"/>
                </a:solidFill>
                <a:latin typeface="Arial"/>
                <a:ea typeface="ＭＳ Ｐゴシック" charset="0"/>
                <a:cs typeface="Arial Narrow" charset="0"/>
                <a:sym typeface="Arial Narrow" charset="0"/>
              </a:rPr>
              <a:t>‘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tis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I deserve your place; </a:t>
            </a:r>
          </a:p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look on me with your favor, </a:t>
            </a:r>
            <a:b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</a:b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assist me with your grace.</a:t>
            </a:r>
          </a:p>
        </p:txBody>
      </p:sp>
    </p:spTree>
    <p:extLst>
      <p:ext uri="{BB962C8B-B14F-4D97-AF65-F5344CB8AC3E}">
        <p14:creationId xmlns:p14="http://schemas.microsoft.com/office/powerpoint/2010/main" val="1411446962"/>
      </p:ext>
    </p:extLst>
  </p:cSld>
  <p:clrMapOvr>
    <a:masterClrMapping/>
  </p:clrMapOvr>
  <p:transition xmlns:p14="http://schemas.microsoft.com/office/powerpoint/2010/main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>
            <p:ph type="title"/>
          </p:nvPr>
        </p:nvSpPr>
        <p:spPr>
          <a:xfrm>
            <a:off x="537210" y="91440"/>
            <a:ext cx="8069580" cy="594360"/>
          </a:xfrm>
          <a:ln/>
        </p:spPr>
        <p:txBody>
          <a:bodyPr/>
          <a:lstStyle/>
          <a:p>
            <a:r>
              <a:rPr lang="en-US" sz="2500" dirty="0">
                <a:solidFill>
                  <a:srgbClr val="FFFFFF"/>
                </a:solidFill>
                <a:latin typeface="Arial Narrow" charset="0"/>
                <a:cs typeface="Arial Narrow" charset="0"/>
                <a:sym typeface="Arial Narrow" charset="0"/>
              </a:rPr>
              <a:t>O Sacred Head, Now Wounded and Psalm 22 </a:t>
            </a:r>
            <a:endParaRPr lang="en-US" sz="2500" dirty="0">
              <a:solidFill>
                <a:srgbClr val="FFFFFF"/>
              </a:solidFill>
              <a:latin typeface="Arial Narrow" charset="0"/>
              <a:sym typeface="Arial Narrow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47337" y="870109"/>
            <a:ext cx="6046470" cy="395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My strength is like spilled water, </a:t>
            </a:r>
            <a:b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</a:b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my bones are out of joint; </a:t>
            </a:r>
            <a:endParaRPr lang="en-US" sz="2700" b="1" dirty="0">
              <a:solidFill>
                <a:srgbClr val="FFFFFF"/>
              </a:solidFill>
              <a:latin typeface="Arial Narrow" charset="0"/>
              <a:ea typeface="ＭＳ Ｐゴシック" charset="0"/>
              <a:cs typeface="Arial Narrow" charset="0"/>
              <a:sym typeface="Arial Narrow" charset="0"/>
            </a:endParaRPr>
          </a:p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my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heart in me is melted </a:t>
            </a:r>
            <a:b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</a:b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like wax within my breast; </a:t>
            </a:r>
          </a:p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my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strength’s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dry as a potsherd, </a:t>
            </a:r>
            <a:b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</a:b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my tongue sticks in my mouth. </a:t>
            </a:r>
            <a:endParaRPr lang="en-US" sz="2700" b="1" dirty="0">
              <a:solidFill>
                <a:srgbClr val="FFFFFF"/>
              </a:solidFill>
              <a:latin typeface="Arial Narrow" charset="0"/>
              <a:ea typeface="ＭＳ Ｐゴシック" charset="0"/>
              <a:cs typeface="Arial Narrow" charset="0"/>
              <a:sym typeface="Arial Narrow" charset="0"/>
            </a:endParaRPr>
          </a:p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In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the dust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I</a:t>
            </a:r>
            <a:r>
              <a:rPr lang="en-US" sz="2700" b="1" dirty="0">
                <a:solidFill>
                  <a:srgbClr val="FFFFFF"/>
                </a:solidFill>
                <a:latin typeface="Arial"/>
                <a:ea typeface="ＭＳ Ｐゴシック" charset="0"/>
                <a:cs typeface="Arial Narrow" charset="0"/>
                <a:sym typeface="Arial Narrow" charset="0"/>
              </a:rPr>
              <a:t>’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m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left lying </a:t>
            </a:r>
            <a:b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</a:b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as if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I</a:t>
            </a:r>
            <a:r>
              <a:rPr lang="en-US" sz="2700" b="1" dirty="0">
                <a:solidFill>
                  <a:srgbClr val="FFFFFF"/>
                </a:solidFill>
                <a:latin typeface="Arial"/>
                <a:ea typeface="ＭＳ Ｐゴシック" charset="0"/>
                <a:cs typeface="Arial Narrow" charset="0"/>
                <a:sym typeface="Arial Narrow" charset="0"/>
              </a:rPr>
              <a:t>’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m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good as dead. </a:t>
            </a:r>
          </a:p>
          <a:p>
            <a:pPr marL="244317" indent="-244317" defTabSz="914400"/>
            <a:endParaRPr lang="en-US" sz="2700" b="1" dirty="0">
              <a:solidFill>
                <a:srgbClr val="FFFFFF"/>
              </a:solidFill>
              <a:latin typeface="Arial Narrow" charset="0"/>
              <a:ea typeface="ＭＳ Ｐゴシック" charset="0"/>
              <a:cs typeface="Arial Narrow" charset="0"/>
              <a:sym typeface="Arial Narrow" charset="0"/>
            </a:endParaRPr>
          </a:p>
          <a:p>
            <a:pPr marL="244317" indent="-244317" defTabSz="914400"/>
            <a:endParaRPr lang="en-US" sz="2500" dirty="0">
              <a:solidFill>
                <a:srgbClr val="000000"/>
              </a:solidFill>
              <a:latin typeface="Gill Sans"/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847885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>
            <p:ph type="title"/>
          </p:nvPr>
        </p:nvSpPr>
        <p:spPr>
          <a:xfrm>
            <a:off x="537210" y="91440"/>
            <a:ext cx="8069580" cy="594360"/>
          </a:xfrm>
          <a:ln/>
        </p:spPr>
        <p:txBody>
          <a:bodyPr/>
          <a:lstStyle/>
          <a:p>
            <a:r>
              <a:rPr lang="en-US" sz="2500" dirty="0">
                <a:solidFill>
                  <a:srgbClr val="FFFFFF"/>
                </a:solidFill>
                <a:latin typeface="Arial Narrow" charset="0"/>
                <a:cs typeface="Arial Narrow" charset="0"/>
                <a:sym typeface="Arial Narrow" charset="0"/>
              </a:rPr>
              <a:t>O Sacred Head, Now Wounded and Psalm 22 </a:t>
            </a:r>
            <a:endParaRPr lang="en-US" sz="2500" dirty="0">
              <a:solidFill>
                <a:srgbClr val="FFFFFF"/>
              </a:solidFill>
              <a:latin typeface="Arial Narrow" charset="0"/>
              <a:sym typeface="Arial Narrow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>
            <p:ph type="body" idx="1"/>
          </p:nvPr>
        </p:nvSpPr>
        <p:spPr>
          <a:xfrm>
            <a:off x="525780" y="4594860"/>
            <a:ext cx="8081010" cy="514350"/>
          </a:xfrm>
          <a:ln/>
        </p:spPr>
        <p:txBody>
          <a:bodyPr/>
          <a:lstStyle/>
          <a:p>
            <a:pPr algn="r"/>
            <a:endParaRPr lang="en-US" sz="1300" i="1" dirty="0">
              <a:solidFill>
                <a:srgbClr val="FFFFFF"/>
              </a:solidFill>
              <a:latin typeface="Arial Narrow" charset="0"/>
              <a:sym typeface="Arial Narrow" charset="0"/>
            </a:endParaRPr>
          </a:p>
        </p:txBody>
      </p:sp>
      <p:sp>
        <p:nvSpPr>
          <p:cNvPr id="19459" name="Rectangle 3"/>
          <p:cNvSpPr>
            <a:spLocks/>
          </p:cNvSpPr>
          <p:nvPr/>
        </p:nvSpPr>
        <p:spPr bwMode="auto">
          <a:xfrm>
            <a:off x="1547337" y="870109"/>
            <a:ext cx="6046470" cy="395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Yes, dogs are all around me—</a:t>
            </a:r>
            <a:b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</a:b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a gang of evil ones. </a:t>
            </a:r>
            <a:endParaRPr lang="en-US" sz="2700" b="1" dirty="0">
              <a:solidFill>
                <a:srgbClr val="FFFFFF"/>
              </a:solidFill>
              <a:latin typeface="Arial Narrow" charset="0"/>
              <a:ea typeface="ＭＳ Ｐゴシック" charset="0"/>
              <a:cs typeface="Arial Narrow" charset="0"/>
              <a:sym typeface="Arial Narrow" charset="0"/>
            </a:endParaRPr>
          </a:p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They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tear at me like lions, </a:t>
            </a:r>
            <a:b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</a:b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they pierce my hands and feet. </a:t>
            </a:r>
          </a:p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My bones can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still be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counted. </a:t>
            </a:r>
            <a:b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</a:b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Foes stare and gloat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o</a:t>
            </a:r>
            <a:r>
              <a:rPr lang="en-US" sz="2700" b="1" dirty="0">
                <a:solidFill>
                  <a:srgbClr val="FFFFFF"/>
                </a:solidFill>
                <a:latin typeface="Arial"/>
                <a:ea typeface="ＭＳ Ｐゴシック" charset="0"/>
                <a:cs typeface="Arial Narrow" charset="0"/>
                <a:sym typeface="Arial Narrow" charset="0"/>
              </a:rPr>
              <a:t>’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er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me, </a:t>
            </a:r>
            <a:endParaRPr lang="en-US" sz="2700" b="1" dirty="0">
              <a:solidFill>
                <a:srgbClr val="FFFFFF"/>
              </a:solidFill>
              <a:latin typeface="Arial Narrow" charset="0"/>
              <a:ea typeface="ＭＳ Ｐゴシック" charset="0"/>
              <a:cs typeface="Arial Narrow" charset="0"/>
              <a:sym typeface="Arial Narrow" charset="0"/>
            </a:endParaRPr>
          </a:p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they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gamble for my clothing, </a:t>
            </a:r>
            <a:b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</a:b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and each one takes a share.</a:t>
            </a:r>
          </a:p>
          <a:p>
            <a:pPr marL="244317" indent="-244317" defTabSz="914400"/>
            <a:endParaRPr lang="en-US" sz="2700" b="1" dirty="0">
              <a:solidFill>
                <a:srgbClr val="FFFFFF"/>
              </a:solidFill>
              <a:latin typeface="Arial Narrow" charset="0"/>
              <a:ea typeface="ＭＳ Ｐゴシック" charset="0"/>
              <a:cs typeface="Arial Narrow" charset="0"/>
              <a:sym typeface="Arial Narrow" charset="0"/>
            </a:endParaRPr>
          </a:p>
          <a:p>
            <a:pPr marL="244317" indent="-244317" defTabSz="914400"/>
            <a:endParaRPr lang="en-US" sz="2500" dirty="0">
              <a:solidFill>
                <a:srgbClr val="000000"/>
              </a:solidFill>
              <a:latin typeface="Gill Sans"/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395270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>
            <p:ph type="title"/>
          </p:nvPr>
        </p:nvSpPr>
        <p:spPr>
          <a:xfrm>
            <a:off x="537210" y="0"/>
            <a:ext cx="8069580" cy="594360"/>
          </a:xfrm>
          <a:ln/>
        </p:spPr>
        <p:txBody>
          <a:bodyPr/>
          <a:lstStyle/>
          <a:p>
            <a:r>
              <a:rPr lang="en-US" sz="2500" dirty="0">
                <a:solidFill>
                  <a:srgbClr val="FFFFFF"/>
                </a:solidFill>
                <a:latin typeface="Arial Narrow" charset="0"/>
                <a:cs typeface="Arial Narrow" charset="0"/>
                <a:sym typeface="Arial Narrow" charset="0"/>
              </a:rPr>
              <a:t>O Sacred </a:t>
            </a:r>
            <a:r>
              <a:rPr lang="en-US" sz="2500" dirty="0" smtClean="0">
                <a:solidFill>
                  <a:srgbClr val="FFFFFF"/>
                </a:solidFill>
                <a:latin typeface="Arial Narrow" charset="0"/>
                <a:cs typeface="Arial Narrow" charset="0"/>
                <a:sym typeface="Arial Narrow" charset="0"/>
              </a:rPr>
              <a:t>Head, </a:t>
            </a:r>
            <a:r>
              <a:rPr lang="en-US" sz="2500" dirty="0">
                <a:solidFill>
                  <a:srgbClr val="FFFFFF"/>
                </a:solidFill>
                <a:latin typeface="Arial Narrow" charset="0"/>
                <a:cs typeface="Arial Narrow" charset="0"/>
                <a:sym typeface="Arial Narrow" charset="0"/>
              </a:rPr>
              <a:t>Now </a:t>
            </a:r>
            <a:r>
              <a:rPr lang="en-US" sz="2500" dirty="0" smtClean="0">
                <a:solidFill>
                  <a:srgbClr val="FFFFFF"/>
                </a:solidFill>
                <a:latin typeface="Arial Narrow" charset="0"/>
                <a:cs typeface="Arial Narrow" charset="0"/>
                <a:sym typeface="Arial Narrow" charset="0"/>
              </a:rPr>
              <a:t>Wounded and Psalm 22</a:t>
            </a:r>
            <a:endParaRPr lang="en-US" sz="2500" dirty="0">
              <a:solidFill>
                <a:srgbClr val="FFFFFF"/>
              </a:solidFill>
              <a:latin typeface="Arial Narrow" charset="0"/>
              <a:sym typeface="Arial Narrow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>
            <p:ph type="body" idx="1"/>
          </p:nvPr>
        </p:nvSpPr>
        <p:spPr>
          <a:xfrm>
            <a:off x="1657350" y="4529838"/>
            <a:ext cx="6960870" cy="320040"/>
          </a:xfrm>
          <a:ln/>
        </p:spPr>
        <p:txBody>
          <a:bodyPr anchor="b"/>
          <a:lstStyle/>
          <a:p>
            <a:pPr algn="r"/>
            <a:r>
              <a:rPr lang="en-US" sz="1200" i="1" dirty="0" smtClean="0">
                <a:solidFill>
                  <a:schemeClr val="bg1"/>
                </a:solidFill>
              </a:rPr>
              <a:t>Music</a:t>
            </a:r>
            <a:r>
              <a:rPr lang="en-US" sz="1200" i="1" dirty="0">
                <a:solidFill>
                  <a:schemeClr val="bg1"/>
                </a:solidFill>
              </a:rPr>
              <a:t>: O Sacred Head Now Wounded. </a:t>
            </a:r>
            <a:br>
              <a:rPr lang="en-US" sz="1200" i="1" dirty="0">
                <a:solidFill>
                  <a:schemeClr val="bg1"/>
                </a:solidFill>
              </a:rPr>
            </a:br>
            <a:r>
              <a:rPr lang="en-US" sz="1200" i="1" dirty="0">
                <a:solidFill>
                  <a:schemeClr val="bg1"/>
                </a:solidFill>
              </a:rPr>
              <a:t>Words: Psalm 22 versification by Dale A. </a:t>
            </a:r>
            <a:r>
              <a:rPr lang="en-US" sz="1200" i="1" dirty="0" err="1" smtClean="0">
                <a:solidFill>
                  <a:schemeClr val="bg1"/>
                </a:solidFill>
              </a:rPr>
              <a:t>Schoening</a:t>
            </a:r>
            <a:r>
              <a:rPr lang="en-US" sz="1200" i="1" dirty="0" smtClean="0">
                <a:solidFill>
                  <a:schemeClr val="bg1"/>
                </a:solidFill>
              </a:rPr>
              <a:t>. </a:t>
            </a:r>
            <a:r>
              <a:rPr lang="en-US" sz="1200" i="1" dirty="0">
                <a:solidFill>
                  <a:schemeClr val="bg1"/>
                </a:solidFill>
              </a:rPr>
              <a:t>Sing the Psalms! ©1988 Dale A. </a:t>
            </a:r>
            <a:r>
              <a:rPr lang="en-US" sz="1200" i="1" dirty="0" err="1" smtClean="0">
                <a:solidFill>
                  <a:schemeClr val="bg1"/>
                </a:solidFill>
              </a:rPr>
              <a:t>Schoening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73054" y="718662"/>
            <a:ext cx="6126480" cy="356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My burden in your Passion, Lord,</a:t>
            </a:r>
          </a:p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	you have borne for me,</a:t>
            </a:r>
          </a:p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for it was my transgression</a:t>
            </a:r>
          </a:p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	which brought this woe on me.</a:t>
            </a:r>
          </a:p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I cast me down before Thee,</a:t>
            </a:r>
          </a:p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	wrath were my rightful lot;</a:t>
            </a:r>
          </a:p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have mercy, I implore Thee;</a:t>
            </a:r>
          </a:p>
          <a:p>
            <a:pPr marL="244317" indent="-244317" defTabSz="914400"/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	Redeemer spurn me not!</a:t>
            </a:r>
            <a:endParaRPr lang="en-US" sz="2700" b="1" dirty="0">
              <a:solidFill>
                <a:srgbClr val="FFFFFF"/>
              </a:solidFill>
              <a:latin typeface="Arial Narrow" charset="0"/>
              <a:ea typeface="ＭＳ Ｐゴシック" charset="0"/>
              <a:cs typeface="Arial Narrow" charset="0"/>
              <a:sym typeface="Arial Narrow" charset="0"/>
            </a:endParaRPr>
          </a:p>
          <a:p>
            <a:pPr marL="244317" indent="-244317" defTabSz="914400"/>
            <a:endParaRPr lang="en-US" sz="2500" dirty="0">
              <a:solidFill>
                <a:srgbClr val="000000"/>
              </a:solidFill>
              <a:latin typeface="Gill Sans"/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22943"/>
      </p:ext>
    </p:extLst>
  </p:cSld>
  <p:clrMapOvr>
    <a:masterClrMapping/>
  </p:clrMapOvr>
  <p:transition xmlns:p14="http://schemas.microsoft.com/office/powerpoint/2010/main"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-128"/>
            <a:cs typeface="ヒラギノ角ゴ Pro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-128"/>
            <a:cs typeface="ヒラギノ角ゴ Pro W3" charset="-128"/>
            <a:sym typeface="Gill San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Macintosh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 Presentation</vt:lpstr>
      <vt:lpstr>O Sacred Head, Now Wounded and Psalm 22</vt:lpstr>
      <vt:lpstr>O Sacred Head, Now Wounded and Psalm 22 </vt:lpstr>
      <vt:lpstr>O Sacred Head, Now Wounded and Psalm 22 </vt:lpstr>
      <vt:lpstr>O Sacred Head, Now Wounded and Psalm 22</vt:lpstr>
      <vt:lpstr>O Sacred Head, Now Wounded and Psalm 22 </vt:lpstr>
      <vt:lpstr>O Sacred Head, Now Wounded and Psalm 22 </vt:lpstr>
      <vt:lpstr>O Sacred Head, Now Wounded and Psalm 22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Sacred Head, Now Wounded and Psalm 22</dc:title>
  <dc:creator>Megan Lane</dc:creator>
  <cp:lastModifiedBy>Megan Lane</cp:lastModifiedBy>
  <cp:revision>1</cp:revision>
  <dcterms:created xsi:type="dcterms:W3CDTF">2015-03-27T17:15:40Z</dcterms:created>
  <dcterms:modified xsi:type="dcterms:W3CDTF">2015-03-27T17:16:11Z</dcterms:modified>
</cp:coreProperties>
</file>