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58" autoAdjust="0"/>
  </p:normalViewPr>
  <p:slideViewPr>
    <p:cSldViewPr snapToGrid="0" snapToObjects="1">
      <p:cViewPr varScale="1">
        <p:scale>
          <a:sx n="91" d="100"/>
          <a:sy n="91" d="100"/>
        </p:scale>
        <p:origin x="-1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2E2F5-7038-6846-951D-0E36BA38F3A0}" type="datetimeFigureOut">
              <a:rPr lang="en-US" smtClean="0"/>
              <a:t>7/18/15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E21C-B38D-C646-BE16-D12E49DF8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767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006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2230" y="1154430"/>
            <a:ext cx="1840230" cy="317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154430"/>
            <a:ext cx="5383530" cy="317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41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632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9930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595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086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320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04230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24367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0755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891540" y="3531870"/>
            <a:ext cx="736092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91540" y="1154430"/>
            <a:ext cx="7360920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9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08610" indent="-30861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668655" indent="-2571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2870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4018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5166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Psalm 78A (O Come, My People)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 eaLnBrk="1" hangingPunct="1"/>
            <a:endParaRPr lang="en-US" sz="1300" i="1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394460" y="691515"/>
            <a:ext cx="635508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O come, my people, to my law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attentively give ear.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The words that from my mouth proceed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incline yourselves to hear.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My mouth will speak a parable,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the sayings dark of old,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Which we have listened to and known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as by our fathers told. 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</a:t>
            </a:r>
            <a:endParaRPr lang="en-US" sz="25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Psalm 78A (O Come, My People)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4069080"/>
            <a:ext cx="6960870" cy="320040"/>
          </a:xfrm>
        </p:spPr>
        <p:txBody>
          <a:bodyPr anchor="b"/>
          <a:lstStyle/>
          <a:p>
            <a:pPr marL="0" indent="0" algn="r" eaLnBrk="1" hangingPunct="1"/>
            <a:endParaRPr lang="en-US" sz="1300" i="1" dirty="0">
              <a:solidFill>
                <a:schemeClr val="bg1"/>
              </a:solidFill>
              <a:latin typeface="Arial Narrow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394460" y="691515"/>
            <a:ext cx="635508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We’ll 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from their children hide them not,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but tell the age to come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The praises of the Lord,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His strength,</a:t>
            </a:r>
            <a:endParaRPr lang="en-US" sz="2700" b="1" dirty="0" smtClean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the wonder He has done.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His word He unto Jacob gave,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His law to Israel,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Which He our fathers did command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to teach their children well. 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32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Psalm 78A (O Come, My People)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394460" y="691515"/>
            <a:ext cx="635508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That children yet unborn might know,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and their descendants lead,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To trust in God, recall God’s words,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and His commandments heed;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And not be what their fathers were- 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 rebellious through and through,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For they would not correct their hearts,</a:t>
            </a:r>
          </a:p>
          <a:p>
            <a:pPr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 not unto God stay true.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ヒラギノ角ゴ ProN W3" charset="0"/>
                <a:sym typeface="Arial Narrow" charset="0"/>
              </a:rPr>
              <a:t> 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27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197</Words>
  <Application>Microsoft Macintosh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Title &amp; Subtitle</vt:lpstr>
      <vt:lpstr>Psalm 78A (O Come, My People)</vt:lpstr>
      <vt:lpstr>Psalm 78A (O Come, My People)</vt:lpstr>
      <vt:lpstr>Psalm 78A (O Come, My People)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Psalm 78A (O Come, My People)</dc:title>
  <dc:creator>Megan Lane</dc:creator>
  <cp:lastModifiedBy>Megan Lane</cp:lastModifiedBy>
  <cp:revision>5</cp:revision>
  <dcterms:created xsi:type="dcterms:W3CDTF">2015-07-18T23:25:40Z</dcterms:created>
  <dcterms:modified xsi:type="dcterms:W3CDTF">2015-07-19T05:09:40Z</dcterms:modified>
</cp:coreProperties>
</file>