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0" autoAdjust="0"/>
    <p:restoredTop sz="86457" autoAdjust="0"/>
  </p:normalViewPr>
  <p:slideViewPr>
    <p:cSldViewPr snapToGrid="0" snapToObjects="1">
      <p:cViewPr varScale="1">
        <p:scale>
          <a:sx n="96" d="100"/>
          <a:sy n="96" d="100"/>
        </p:scale>
        <p:origin x="-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C1AC-BDB0-1244-9663-6B9C06F2C3CF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398D-B1E4-AC49-9CCF-DDC43CA7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558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208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178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151930"/>
            <a:ext cx="5411391" cy="3178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93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5322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1263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166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284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996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1606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32582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96980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ex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extLst/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416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 W3" charset="0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cs typeface="ヒラギノ角ゴ Pro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 W3" charset="-128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ヒラギノ角ゴ Pro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"/>
          <p:cNvSpPr>
            <a:spLocks noGrp="1" noChangeArrowheads="1"/>
          </p:cNvSpPr>
          <p:nvPr>
            <p:ph type="title"/>
          </p:nvPr>
        </p:nvSpPr>
        <p:spPr>
          <a:xfrm>
            <a:off x="535782" y="0"/>
            <a:ext cx="8072438" cy="590476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+mj-cs"/>
                <a:sym typeface="Arial Narrow" charset="0"/>
              </a:rPr>
              <a:t>Rise Up, O Church of God</a:t>
            </a:r>
            <a:endParaRPr lang="en-US" sz="2500" dirty="0">
              <a:solidFill>
                <a:srgbClr val="FFFFFF"/>
              </a:solidFill>
              <a:latin typeface="Arial Narrow" charset="0"/>
              <a:cs typeface="+mj-cs"/>
              <a:sym typeface="Arial Narrow" charset="0"/>
            </a:endParaRP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1574975" y="718841"/>
            <a:ext cx="6124649" cy="28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Rise up O Church of God, </a:t>
            </a:r>
            <a:br>
              <a:rPr lang="en-US" sz="28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have done with lesser things.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Give heart and mind and soul and strength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	to serve the King of kings.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08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1"/>
          <p:cNvSpPr>
            <a:spLocks noGrp="1" noChangeArrowheads="1"/>
          </p:cNvSpPr>
          <p:nvPr>
            <p:ph type="title"/>
          </p:nvPr>
        </p:nvSpPr>
        <p:spPr>
          <a:xfrm>
            <a:off x="535782" y="0"/>
            <a:ext cx="8072438" cy="590476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+mj-cs"/>
                <a:sym typeface="Arial Narrow" charset="0"/>
              </a:rPr>
              <a:t>Rise Up, O Church of God</a:t>
            </a:r>
            <a:endParaRPr lang="en-US" sz="2500" dirty="0">
              <a:solidFill>
                <a:srgbClr val="FFFFFF"/>
              </a:solidFill>
              <a:latin typeface="Arial Narrow" charset="0"/>
              <a:cs typeface="+mj-cs"/>
              <a:sym typeface="Arial Narrow" charset="0"/>
            </a:endParaRP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1574975" y="718841"/>
            <a:ext cx="6124649" cy="248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Rise up O Church of God, </a:t>
            </a:r>
            <a:br>
              <a:rPr lang="en-US" sz="28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800" b="1" dirty="0" smtClean="0">
                <a:solidFill>
                  <a:srgbClr val="FFFFFF"/>
                </a:solidFill>
                <a:latin typeface="Arial Narrow" charset="0"/>
              </a:rPr>
              <a:t>His </a:t>
            </a: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kingdom tarries long.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Bring in the day of brotherhood </a:t>
            </a:r>
            <a:br>
              <a:rPr lang="en-US" sz="28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and end the night of wrong.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endParaRPr lang="en-US" sz="2800" b="1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5642" y="23945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71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5782" y="0"/>
            <a:ext cx="8072438" cy="590476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charset="0"/>
                <a:cs typeface="+mj-cs"/>
                <a:sym typeface="Arial Narrow" charset="0"/>
              </a:rPr>
              <a:t>Rise Up, O Church of God</a:t>
            </a:r>
            <a:endParaRPr lang="en-US" sz="2500" dirty="0">
              <a:solidFill>
                <a:srgbClr val="FFFFFF"/>
              </a:solidFill>
              <a:latin typeface="Arial Narrow" charset="0"/>
              <a:cs typeface="+mj-cs"/>
              <a:sym typeface="Arial Narrow" charset="0"/>
            </a:endParaRP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1574975" y="718841"/>
            <a:ext cx="6124649" cy="209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Rise up O sons of God, </a:t>
            </a:r>
            <a:br>
              <a:rPr lang="en-US" sz="28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the church for you doth wait.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Her strength unequal to her task </a:t>
            </a:r>
            <a:br>
              <a:rPr lang="en-US" sz="28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rise up and make her </a:t>
            </a:r>
            <a:r>
              <a:rPr lang="en-US" sz="2800" b="1" dirty="0" smtClean="0">
                <a:solidFill>
                  <a:srgbClr val="FFFFFF"/>
                </a:solidFill>
                <a:latin typeface="Arial Narrow" charset="0"/>
              </a:rPr>
              <a:t>great</a:t>
            </a:r>
            <a:r>
              <a:rPr lang="en-US" sz="2800" b="1" dirty="0">
                <a:solidFill>
                  <a:srgbClr val="FFFFFF"/>
                </a:solidFill>
                <a:latin typeface="Arial Narrow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758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5782" y="0"/>
            <a:ext cx="8072438" cy="590476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FFFFFF"/>
                </a:solidFill>
                <a:latin typeface="Arial Narrow" charset="0"/>
                <a:sym typeface="Arial Narrow" charset="0"/>
              </a:rPr>
              <a:t>Rise Up, O Church of God</a:t>
            </a:r>
            <a:endParaRPr lang="en-US" sz="2500" dirty="0">
              <a:solidFill>
                <a:srgbClr val="FFFFFF"/>
              </a:solidFill>
              <a:latin typeface="Arial Narrow" charset="0"/>
              <a:cs typeface="+mj-cs"/>
              <a:sym typeface="Arial Narrow" charset="0"/>
            </a:endParaRP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1574975" y="718841"/>
            <a:ext cx="6124649" cy="248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400" b="1" dirty="0">
                <a:solidFill>
                  <a:srgbClr val="FFFFFF"/>
                </a:solidFill>
                <a:latin typeface="Arial Narrow" charset="0"/>
              </a:rPr>
              <a:t>Lift high the cross of Christ, </a:t>
            </a:r>
            <a:br>
              <a:rPr lang="en-US" sz="24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400" b="1" dirty="0">
                <a:solidFill>
                  <a:srgbClr val="FFFFFF"/>
                </a:solidFill>
                <a:latin typeface="Arial Narrow" charset="0"/>
              </a:rPr>
              <a:t>tread where His feet have trod.</a:t>
            </a:r>
          </a:p>
          <a:p>
            <a:pPr marL="271463" indent="-269875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</a:pPr>
            <a:r>
              <a:rPr lang="en-US" sz="2400" b="1" dirty="0">
                <a:solidFill>
                  <a:srgbClr val="FFFFFF"/>
                </a:solidFill>
                <a:latin typeface="Arial Narrow" charset="0"/>
              </a:rPr>
              <a:t>As </a:t>
            </a:r>
            <a:r>
              <a:rPr lang="en-US" sz="2400" b="1" dirty="0" err="1">
                <a:solidFill>
                  <a:srgbClr val="FFFFFF"/>
                </a:solidFill>
                <a:latin typeface="Arial Narrow" charset="0"/>
              </a:rPr>
              <a:t>foll’wers</a:t>
            </a:r>
            <a:r>
              <a:rPr lang="en-US" sz="2400" b="1" dirty="0">
                <a:solidFill>
                  <a:srgbClr val="FFFFFF"/>
                </a:solidFill>
                <a:latin typeface="Arial Narrow" charset="0"/>
              </a:rPr>
              <a:t> of the Son of Man, </a:t>
            </a:r>
            <a:br>
              <a:rPr lang="en-US" sz="2400" b="1" dirty="0">
                <a:solidFill>
                  <a:srgbClr val="FFFFFF"/>
                </a:solidFill>
                <a:latin typeface="Arial Narrow" charset="0"/>
              </a:rPr>
            </a:br>
            <a:r>
              <a:rPr lang="en-US" sz="2400" b="1" dirty="0">
                <a:solidFill>
                  <a:srgbClr val="FFFFFF"/>
                </a:solidFill>
                <a:latin typeface="Arial Narrow" charset="0"/>
              </a:rPr>
              <a:t>rise up O church of God!</a:t>
            </a:r>
            <a:endParaRPr lang="en-US" sz="2400" b="1" dirty="0">
              <a:solidFill>
                <a:srgbClr val="FFFFFF"/>
              </a:solidFill>
              <a:latin typeface="Arial Narrow" charset="0"/>
            </a:endParaRPr>
          </a:p>
        </p:txBody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993" y="4071937"/>
            <a:ext cx="6956227" cy="321469"/>
          </a:xfrm>
        </p:spPr>
        <p:txBody>
          <a:bodyPr anchor="b"/>
          <a:lstStyle/>
          <a:p>
            <a:pPr algn="r">
              <a:buClrTx/>
              <a:buFontTx/>
              <a:buNone/>
            </a:pPr>
            <a:r>
              <a:rPr lang="en-US" sz="1400" i="1" dirty="0">
                <a:solidFill>
                  <a:srgbClr val="FFFFFF"/>
                </a:solidFill>
                <a:latin typeface="Arial Narrow" charset="0"/>
              </a:rPr>
              <a:t>Words: William Merrill, 1911. Music: William Walter, 1894.</a:t>
            </a:r>
            <a:endParaRPr lang="en-US" sz="1400" i="1" dirty="0">
              <a:solidFill>
                <a:srgbClr val="FFFFFF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Title &amp; Subtitle</vt:lpstr>
      <vt:lpstr>Rise Up, O Church of God</vt:lpstr>
      <vt:lpstr>Rise Up, O Church of God</vt:lpstr>
      <vt:lpstr>Rise Up, O Church of God</vt:lpstr>
      <vt:lpstr>Rise Up, O Church of God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 Up, O Church of God</dc:title>
  <dc:creator>Megan Lane</dc:creator>
  <cp:lastModifiedBy>Megan Lane</cp:lastModifiedBy>
  <cp:revision>1</cp:revision>
  <dcterms:created xsi:type="dcterms:W3CDTF">2015-05-22T15:57:43Z</dcterms:created>
  <dcterms:modified xsi:type="dcterms:W3CDTF">2015-05-22T16:02:08Z</dcterms:modified>
</cp:coreProperties>
</file>