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z, Juan Luis" initials="PJL" lastIdx="2" clrIdx="0">
    <p:extLst>
      <p:ext uri="{19B8F6BF-5375-455C-9EA6-DF929625EA0E}">
        <p15:presenceInfo xmlns:p15="http://schemas.microsoft.com/office/powerpoint/2012/main" userId="S-1-5-21-367373387-1857467984-80766395-149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8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1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5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8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7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6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00E2-490F-4419-AC2C-49136718AF20}" type="datetimeFigureOut">
              <a:rPr lang="es-ES" smtClean="0"/>
              <a:t>21/8/21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EC5C9D-2EB8-4A37-B34A-D837415D8812}"/>
              </a:ext>
            </a:extLst>
          </p:cNvPr>
          <p:cNvSpPr txBox="1"/>
          <p:nvPr/>
        </p:nvSpPr>
        <p:spPr>
          <a:xfrm>
            <a:off x="3825622" y="791222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</a:t>
            </a:r>
            <a:endParaRPr lang="es-ES_tradnl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043589-C020-4080-BDFD-F99D90240205}"/>
              </a:ext>
            </a:extLst>
          </p:cNvPr>
          <p:cNvSpPr txBox="1"/>
          <p:nvPr/>
        </p:nvSpPr>
        <p:spPr>
          <a:xfrm>
            <a:off x="4814499" y="8280521"/>
            <a:ext cx="169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SelectExpressionWithoutJoin</a:t>
            </a:r>
            <a:endParaRPr lang="es-ES_tradnl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FE0C29-EC77-4705-A800-A7255AE1C2E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353973" y="8158441"/>
            <a:ext cx="460527" cy="2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3504C-AC96-47B9-8D6F-CE72FEC57A2B}"/>
              </a:ext>
            </a:extLst>
          </p:cNvPr>
          <p:cNvSpPr txBox="1"/>
          <p:nvPr/>
        </p:nvSpPr>
        <p:spPr>
          <a:xfrm>
            <a:off x="937376" y="7721721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OnExpression</a:t>
            </a:r>
            <a:endParaRPr lang="es-ES_tradnl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61915-C877-48A1-A01B-6ABFC635A9C2}"/>
              </a:ext>
            </a:extLst>
          </p:cNvPr>
          <p:cNvSpPr txBox="1"/>
          <p:nvPr/>
        </p:nvSpPr>
        <p:spPr>
          <a:xfrm>
            <a:off x="5810820" y="6831944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ExecutableSelectExpressionWithoutWhere</a:t>
            </a:r>
            <a:endParaRPr lang="es-ES_tradnl" sz="1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8A19A-E8FB-4F98-9B6C-18309058BEC8}"/>
              </a:ext>
            </a:extLst>
          </p:cNvPr>
          <p:cNvSpPr txBox="1"/>
          <p:nvPr/>
        </p:nvSpPr>
        <p:spPr>
          <a:xfrm>
            <a:off x="4596407" y="817424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F8AF6F-2536-4552-8EE9-F0B633650C7A}"/>
              </a:ext>
            </a:extLst>
          </p:cNvPr>
          <p:cNvSpPr txBox="1"/>
          <p:nvPr/>
        </p:nvSpPr>
        <p:spPr>
          <a:xfrm>
            <a:off x="1813926" y="714776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join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EE1E4C4-13FA-410B-A398-B18C89FE1148}"/>
              </a:ext>
            </a:extLst>
          </p:cNvPr>
          <p:cNvCxnSpPr>
            <a:cxnSpLocks/>
            <a:stCxn id="107" idx="2"/>
            <a:endCxn id="12" idx="1"/>
          </p:cNvCxnSpPr>
          <p:nvPr/>
        </p:nvCxnSpPr>
        <p:spPr>
          <a:xfrm rot="16200000" flipH="1">
            <a:off x="4271380" y="5415614"/>
            <a:ext cx="1431532" cy="164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A56F1-257B-4451-82D4-4AB90E812358}"/>
              </a:ext>
            </a:extLst>
          </p:cNvPr>
          <p:cNvSpPr txBox="1"/>
          <p:nvPr/>
        </p:nvSpPr>
        <p:spPr>
          <a:xfrm>
            <a:off x="4788155" y="6475287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FC7659-F161-46E5-9271-61B542208BA8}"/>
              </a:ext>
            </a:extLst>
          </p:cNvPr>
          <p:cNvSpPr txBox="1"/>
          <p:nvPr/>
        </p:nvSpPr>
        <p:spPr>
          <a:xfrm>
            <a:off x="4624000" y="5846029"/>
            <a:ext cx="232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DynamicWhereExpressionWithoutSelect</a:t>
            </a:r>
            <a:endParaRPr lang="es-ES_tradnl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03F90-8547-483E-A78D-9D9A1507AAA0}"/>
              </a:ext>
            </a:extLst>
          </p:cNvPr>
          <p:cNvCxnSpPr>
            <a:cxnSpLocks/>
            <a:stCxn id="107" idx="2"/>
            <a:endCxn id="21" idx="1"/>
          </p:cNvCxnSpPr>
          <p:nvPr/>
        </p:nvCxnSpPr>
        <p:spPr>
          <a:xfrm>
            <a:off x="4163472" y="5523523"/>
            <a:ext cx="460528" cy="4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E70EA7-85AD-4822-A929-C2FAF084C3BF}"/>
              </a:ext>
            </a:extLst>
          </p:cNvPr>
          <p:cNvSpPr txBox="1"/>
          <p:nvPr/>
        </p:nvSpPr>
        <p:spPr>
          <a:xfrm>
            <a:off x="4382308" y="564640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2D1E19-CAE5-4ED6-B23F-74225AD6D636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5661045" y="8403631"/>
            <a:ext cx="846546" cy="123110"/>
          </a:xfrm>
          <a:prstGeom prst="bentConnector4">
            <a:avLst>
              <a:gd name="adj1" fmla="val -27004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05BD9-58DA-43E6-8096-5BE1D17BF86A}"/>
              </a:ext>
            </a:extLst>
          </p:cNvPr>
          <p:cNvSpPr txBox="1"/>
          <p:nvPr/>
        </p:nvSpPr>
        <p:spPr>
          <a:xfrm>
            <a:off x="6062747" y="861620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09FB9EA-0D30-4329-8263-AB0F1EF40CCF}"/>
              </a:ext>
            </a:extLst>
          </p:cNvPr>
          <p:cNvSpPr txBox="1"/>
          <p:nvPr/>
        </p:nvSpPr>
        <p:spPr>
          <a:xfrm>
            <a:off x="7508626" y="2782472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</a:t>
            </a:r>
            <a:endParaRPr lang="es-ES_tradnl" sz="10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8B6CD68-1C93-460C-AF48-CD3CF08C7244}"/>
              </a:ext>
            </a:extLst>
          </p:cNvPr>
          <p:cNvSpPr txBox="1"/>
          <p:nvPr/>
        </p:nvSpPr>
        <p:spPr>
          <a:xfrm>
            <a:off x="9102350" y="683194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</a:t>
            </a:r>
            <a:endParaRPr lang="es-ES_tradnl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092F372-E365-450B-8D1C-226CD1F142A0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8222058" y="6955054"/>
            <a:ext cx="8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3B35EC-55AA-4375-A16E-728BEA4C6472}"/>
              </a:ext>
            </a:extLst>
          </p:cNvPr>
          <p:cNvSpPr txBox="1"/>
          <p:nvPr/>
        </p:nvSpPr>
        <p:spPr>
          <a:xfrm>
            <a:off x="10850312" y="714776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A5D29B9-AD96-406C-BEBC-88B44247E7E5}"/>
              </a:ext>
            </a:extLst>
          </p:cNvPr>
          <p:cNvSpPr txBox="1"/>
          <p:nvPr/>
        </p:nvSpPr>
        <p:spPr>
          <a:xfrm>
            <a:off x="7951582" y="126776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0996ED2-74BB-48B5-A045-BDB0A2D4A2FD}"/>
              </a:ext>
            </a:extLst>
          </p:cNvPr>
          <p:cNvSpPr txBox="1"/>
          <p:nvPr/>
        </p:nvSpPr>
        <p:spPr>
          <a:xfrm>
            <a:off x="9444243" y="632572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WithdableExecutableSelect</a:t>
            </a:r>
            <a:endParaRPr lang="es-ES_tradnl" sz="10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E4947DA-8556-4F6D-953D-F3EF5AB8393F}"/>
              </a:ext>
            </a:extLst>
          </p:cNvPr>
          <p:cNvSpPr/>
          <p:nvPr/>
        </p:nvSpPr>
        <p:spPr>
          <a:xfrm>
            <a:off x="11897433" y="86083"/>
            <a:ext cx="266700" cy="2462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1CD8A2-284E-4A9D-AD12-8A6A4F52416C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0512163" y="209194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64C317D-CDCA-4CF2-A2CC-BD076892CA76}"/>
              </a:ext>
            </a:extLst>
          </p:cNvPr>
          <p:cNvSpPr txBox="1"/>
          <p:nvPr/>
        </p:nvSpPr>
        <p:spPr>
          <a:xfrm>
            <a:off x="10086712" y="1677572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</a:t>
            </a:r>
            <a:endParaRPr lang="es-ES_tradnl" sz="10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2B48D01-8A34-49AA-A203-971AE5C6E0C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9749945" y="1800683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67F590-48B4-4910-9693-36337150FB33}"/>
              </a:ext>
            </a:extLst>
          </p:cNvPr>
          <p:cNvSpPr txBox="1"/>
          <p:nvPr/>
        </p:nvSpPr>
        <p:spPr>
          <a:xfrm>
            <a:off x="9745598" y="162609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55BB4F-5AF5-45C9-B7D0-78D732C78EB5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0647500" y="1412142"/>
            <a:ext cx="411594" cy="2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7EBF8E-3DB9-403C-A5C4-B896ECAA6EFF}"/>
              </a:ext>
            </a:extLst>
          </p:cNvPr>
          <p:cNvSpPr txBox="1"/>
          <p:nvPr/>
        </p:nvSpPr>
        <p:spPr>
          <a:xfrm>
            <a:off x="10783062" y="1391045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EF363E-5FCD-4D6E-9CE3-1DFAE7223017}"/>
              </a:ext>
            </a:extLst>
          </p:cNvPr>
          <p:cNvCxnSpPr>
            <a:cxnSpLocks/>
            <a:stCxn id="21" idx="3"/>
            <a:endCxn id="21" idx="2"/>
          </p:cNvCxnSpPr>
          <p:nvPr/>
        </p:nvCxnSpPr>
        <p:spPr>
          <a:xfrm flipH="1">
            <a:off x="5788034" y="5969140"/>
            <a:ext cx="1164033" cy="123110"/>
          </a:xfrm>
          <a:prstGeom prst="bentConnector4">
            <a:avLst>
              <a:gd name="adj1" fmla="val -1063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8041EA-68A7-4963-8832-411243DC0CCA}"/>
              </a:ext>
            </a:extLst>
          </p:cNvPr>
          <p:cNvSpPr txBox="1"/>
          <p:nvPr/>
        </p:nvSpPr>
        <p:spPr>
          <a:xfrm>
            <a:off x="6110945" y="616532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361AA0-9AD4-4B04-8CCE-58D6BC274C01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6952067" y="5969140"/>
            <a:ext cx="546292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3EF9C3-8696-42A3-999D-B33A5E192CC0}"/>
              </a:ext>
            </a:extLst>
          </p:cNvPr>
          <p:cNvSpPr txBox="1"/>
          <p:nvPr/>
        </p:nvSpPr>
        <p:spPr>
          <a:xfrm>
            <a:off x="10529406" y="34307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9C1C200-E0A5-4907-96B8-59D187E7B5F0}"/>
              </a:ext>
            </a:extLst>
          </p:cNvPr>
          <p:cNvSpPr txBox="1"/>
          <p:nvPr/>
        </p:nvSpPr>
        <p:spPr>
          <a:xfrm>
            <a:off x="7043925" y="581659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611C957-E7F2-45D2-8866-58038A455144}"/>
              </a:ext>
            </a:extLst>
          </p:cNvPr>
          <p:cNvSpPr txBox="1"/>
          <p:nvPr/>
        </p:nvSpPr>
        <p:spPr>
          <a:xfrm>
            <a:off x="720212" y="8462313"/>
            <a:ext cx="137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DinamicOnExpression</a:t>
            </a:r>
            <a:endParaRPr lang="es-ES_tradnl" sz="10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B47A2C6-F616-4CC9-8EF0-558CAF92159E}"/>
              </a:ext>
            </a:extLst>
          </p:cNvPr>
          <p:cNvSpPr txBox="1"/>
          <p:nvPr/>
        </p:nvSpPr>
        <p:spPr>
          <a:xfrm>
            <a:off x="1140111" y="812641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on</a:t>
            </a:r>
            <a:endParaRPr lang="es-ES" sz="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FD5A048-CD1A-41CD-BDA0-42BA51BE5833}"/>
              </a:ext>
            </a:extLst>
          </p:cNvPr>
          <p:cNvCxnSpPr>
            <a:cxnSpLocks/>
            <a:stCxn id="91" idx="1"/>
            <a:endCxn id="91" idx="2"/>
          </p:cNvCxnSpPr>
          <p:nvPr/>
        </p:nvCxnSpPr>
        <p:spPr>
          <a:xfrm rot="10800000" flipH="1" flipV="1">
            <a:off x="720211" y="8585423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FC3D863-A209-419B-B7CD-329A9C52D5C5}"/>
              </a:ext>
            </a:extLst>
          </p:cNvPr>
          <p:cNvSpPr txBox="1"/>
          <p:nvPr/>
        </p:nvSpPr>
        <p:spPr>
          <a:xfrm>
            <a:off x="735833" y="87393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80E5A78-37E4-479D-8417-C9D945A3F1BA}"/>
              </a:ext>
            </a:extLst>
          </p:cNvPr>
          <p:cNvSpPr txBox="1"/>
          <p:nvPr/>
        </p:nvSpPr>
        <p:spPr>
          <a:xfrm>
            <a:off x="3457990" y="5277302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SelectWhereExpression</a:t>
            </a:r>
            <a:endParaRPr lang="es-ES_tradnl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24EB602-B7C5-4616-AA1D-71522DE8909F}"/>
              </a:ext>
            </a:extLst>
          </p:cNvPr>
          <p:cNvSpPr txBox="1"/>
          <p:nvPr/>
        </p:nvSpPr>
        <p:spPr>
          <a:xfrm>
            <a:off x="2933738" y="7078110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SelectWhereJoinExpression</a:t>
            </a:r>
            <a:endParaRPr lang="es-ES_tradnl" sz="10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BF140B-106B-4CAC-B87D-9B78B25C66BE}"/>
              </a:ext>
            </a:extLst>
          </p:cNvPr>
          <p:cNvCxnSpPr>
            <a:cxnSpLocks/>
            <a:stCxn id="123" idx="1"/>
            <a:endCxn id="9" idx="0"/>
          </p:cNvCxnSpPr>
          <p:nvPr/>
        </p:nvCxnSpPr>
        <p:spPr>
          <a:xfrm rot="10800000" flipV="1">
            <a:off x="1411225" y="7201220"/>
            <a:ext cx="1522515" cy="520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F2CDCC1-82B5-4B26-B15C-82F732EE082B}"/>
              </a:ext>
            </a:extLst>
          </p:cNvPr>
          <p:cNvCxnSpPr>
            <a:stCxn id="9" idx="2"/>
            <a:endCxn id="91" idx="0"/>
          </p:cNvCxnSpPr>
          <p:nvPr/>
        </p:nvCxnSpPr>
        <p:spPr>
          <a:xfrm flipH="1">
            <a:off x="1407077" y="7967942"/>
            <a:ext cx="4147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FBCBAAD-AF5C-41C4-97A0-EB950D56F9A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736322" y="5492453"/>
            <a:ext cx="5490" cy="15856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BECBAC20-E37D-4954-B88F-57D9000B02B5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7840243" y="3028693"/>
            <a:ext cx="879613" cy="379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F5262D5-886B-461A-A393-B1BBC989C38D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8756076" y="6093591"/>
            <a:ext cx="1561511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2EC7071F-ECE7-486C-9137-EFB531843E9C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9056626" y="1396956"/>
            <a:ext cx="917797" cy="276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40B45727-9391-47AC-A83E-B25F3739FEA3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9974423" y="1396956"/>
            <a:ext cx="554984" cy="229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C2765BC4-1498-4024-AC17-2B213FE6D055}"/>
              </a:ext>
            </a:extLst>
          </p:cNvPr>
          <p:cNvCxnSpPr>
            <a:stCxn id="123" idx="2"/>
            <a:endCxn id="9" idx="3"/>
          </p:cNvCxnSpPr>
          <p:nvPr/>
        </p:nvCxnSpPr>
        <p:spPr>
          <a:xfrm flipH="1">
            <a:off x="1885070" y="7324331"/>
            <a:ext cx="1856742" cy="52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469AFA0-8064-4881-B2AF-1D3700B6BE14}"/>
              </a:ext>
            </a:extLst>
          </p:cNvPr>
          <p:cNvCxnSpPr>
            <a:stCxn id="123" idx="2"/>
            <a:endCxn id="91" idx="3"/>
          </p:cNvCxnSpPr>
          <p:nvPr/>
        </p:nvCxnSpPr>
        <p:spPr>
          <a:xfrm flipH="1">
            <a:off x="2093940" y="7324331"/>
            <a:ext cx="1647872" cy="126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AA32697D-940D-4F0C-813A-43453BFE94C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96523" y="8035332"/>
            <a:ext cx="929099" cy="7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B7CCAC-EF33-48C1-BF3D-70B88AF90FC6}"/>
              </a:ext>
            </a:extLst>
          </p:cNvPr>
          <p:cNvSpPr txBox="1"/>
          <p:nvPr/>
        </p:nvSpPr>
        <p:spPr>
          <a:xfrm>
            <a:off x="2845079" y="826859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select*from</a:t>
            </a:r>
          </a:p>
          <a:p>
            <a:endParaRPr lang="es-ES" sz="600" dirty="0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581CE54-5878-4DE9-A6D9-2C440CCDAD21}"/>
              </a:ext>
            </a:extLst>
          </p:cNvPr>
          <p:cNvCxnSpPr>
            <a:stCxn id="123" idx="2"/>
            <a:endCxn id="4" idx="0"/>
          </p:cNvCxnSpPr>
          <p:nvPr/>
        </p:nvCxnSpPr>
        <p:spPr>
          <a:xfrm>
            <a:off x="3741812" y="7324330"/>
            <a:ext cx="612160" cy="58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FD107498-CC6F-44BA-887D-3293AF04F829}"/>
              </a:ext>
            </a:extLst>
          </p:cNvPr>
          <p:cNvCxnSpPr>
            <a:cxnSpLocks/>
          </p:cNvCxnSpPr>
          <p:nvPr/>
        </p:nvCxnSpPr>
        <p:spPr>
          <a:xfrm>
            <a:off x="3736322" y="5507328"/>
            <a:ext cx="1560666" cy="285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1C9E8EEF-3486-48E4-AF3F-554AC8C94FD7}"/>
              </a:ext>
            </a:extLst>
          </p:cNvPr>
          <p:cNvSpPr txBox="1"/>
          <p:nvPr/>
        </p:nvSpPr>
        <p:spPr>
          <a:xfrm>
            <a:off x="2775965" y="9222252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SelectExpressionSubquery</a:t>
            </a:r>
            <a:endParaRPr lang="es-ES_tradnl" sz="1000" dirty="0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6979D7D-9790-4818-8D91-1FC9BB9B4A62}"/>
              </a:ext>
            </a:extLst>
          </p:cNvPr>
          <p:cNvCxnSpPr>
            <a:stCxn id="178" idx="0"/>
            <a:endCxn id="4" idx="1"/>
          </p:cNvCxnSpPr>
          <p:nvPr/>
        </p:nvCxnSpPr>
        <p:spPr>
          <a:xfrm flipV="1">
            <a:off x="3551980" y="8035331"/>
            <a:ext cx="273643" cy="11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BD687-5055-4FA9-82C3-A8DE32323182}"/>
              </a:ext>
            </a:extLst>
          </p:cNvPr>
          <p:cNvSpPr txBox="1"/>
          <p:nvPr/>
        </p:nvSpPr>
        <p:spPr>
          <a:xfrm>
            <a:off x="3289514" y="8911165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from</a:t>
            </a:r>
            <a:endParaRPr lang="es-ES" sz="600" dirty="0"/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DFC3C96-8AA9-4FB8-A5D4-C72CD09D9EA3}"/>
              </a:ext>
            </a:extLst>
          </p:cNvPr>
          <p:cNvCxnSpPr>
            <a:endCxn id="178" idx="1"/>
          </p:cNvCxnSpPr>
          <p:nvPr/>
        </p:nvCxnSpPr>
        <p:spPr>
          <a:xfrm>
            <a:off x="1407075" y="9345362"/>
            <a:ext cx="136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5EA5119-50FB-48C3-93AD-9CA6D94521C8}"/>
              </a:ext>
            </a:extLst>
          </p:cNvPr>
          <p:cNvSpPr txBox="1"/>
          <p:nvPr/>
        </p:nvSpPr>
        <p:spPr>
          <a:xfrm>
            <a:off x="1937685" y="916300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subSelectUsing</a:t>
            </a:r>
            <a:endParaRPr lang="es-ES" sz="6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A5C2F0A1-ECD1-44A1-9C05-A09EA7A234B2}"/>
              </a:ext>
            </a:extLst>
          </p:cNvPr>
          <p:cNvSpPr txBox="1"/>
          <p:nvPr/>
        </p:nvSpPr>
        <p:spPr>
          <a:xfrm>
            <a:off x="7004151" y="209255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SelectExpressionFromNoTable</a:t>
            </a:r>
            <a:endParaRPr lang="es-ES_tradnl" sz="1000" dirty="0"/>
          </a:p>
        </p:txBody>
      </p: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60A8004E-4C87-4F96-A1CF-E7BA95CD3F6C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8230236" y="509091"/>
            <a:ext cx="859970" cy="76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5BB9F12E-1C00-49E4-A62A-A60B772543A4}"/>
              </a:ext>
            </a:extLst>
          </p:cNvPr>
          <p:cNvSpPr txBox="1"/>
          <p:nvPr/>
        </p:nvSpPr>
        <p:spPr>
          <a:xfrm>
            <a:off x="8573187" y="715331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E3845FE8-D0C0-4AF5-978E-0E798F11BA16}"/>
              </a:ext>
            </a:extLst>
          </p:cNvPr>
          <p:cNvCxnSpPr>
            <a:endCxn id="186" idx="1"/>
          </p:cNvCxnSpPr>
          <p:nvPr/>
        </p:nvCxnSpPr>
        <p:spPr>
          <a:xfrm>
            <a:off x="5810820" y="332365"/>
            <a:ext cx="119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959044A-EF4D-4BBC-B091-2E1BC2E05DC0}"/>
              </a:ext>
            </a:extLst>
          </p:cNvPr>
          <p:cNvSpPr txBox="1"/>
          <p:nvPr/>
        </p:nvSpPr>
        <p:spPr>
          <a:xfrm>
            <a:off x="5994362" y="140218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selectFromNoTable</a:t>
            </a:r>
            <a:endParaRPr lang="es-ES" sz="600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11B98FFE-CE51-43C8-8617-F2BB1C5AC420}"/>
              </a:ext>
            </a:extLst>
          </p:cNvPr>
          <p:cNvSpPr txBox="1"/>
          <p:nvPr/>
        </p:nvSpPr>
        <p:spPr>
          <a:xfrm>
            <a:off x="8398538" y="679257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5CD37DAB-4696-4527-9724-A5D11638FB4E}"/>
              </a:ext>
            </a:extLst>
          </p:cNvPr>
          <p:cNvCxnSpPr>
            <a:stCxn id="49" idx="3"/>
            <a:endCxn id="49" idx="2"/>
          </p:cNvCxnSpPr>
          <p:nvPr/>
        </p:nvCxnSpPr>
        <p:spPr>
          <a:xfrm flipH="1">
            <a:off x="10317587" y="6955055"/>
            <a:ext cx="1215237" cy="123110"/>
          </a:xfrm>
          <a:prstGeom prst="bentConnector4">
            <a:avLst>
              <a:gd name="adj1" fmla="val -992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ECBEBCA-5CAD-4537-A970-79EA7DB56B9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143255" y="1224082"/>
            <a:ext cx="123111" cy="1030090"/>
          </a:xfrm>
          <a:prstGeom prst="bentConnector4">
            <a:avLst>
              <a:gd name="adj1" fmla="val -185686"/>
              <a:gd name="adj2" fmla="val 12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01818-7AE0-417D-AD34-486866C2D44D}"/>
              </a:ext>
            </a:extLst>
          </p:cNvPr>
          <p:cNvSpPr txBox="1"/>
          <p:nvPr/>
        </p:nvSpPr>
        <p:spPr>
          <a:xfrm>
            <a:off x="7498359" y="5847370"/>
            <a:ext cx="2515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GroupByOrderByExecutableSelectExpression</a:t>
            </a:r>
            <a:endParaRPr lang="es-ES_tradnl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3B8689-B14B-4AA7-A498-026937955A42}"/>
              </a:ext>
            </a:extLst>
          </p:cNvPr>
          <p:cNvCxnSpPr>
            <a:cxnSpLocks/>
            <a:stCxn id="47" idx="2"/>
            <a:endCxn id="66" idx="0"/>
          </p:cNvCxnSpPr>
          <p:nvPr/>
        </p:nvCxnSpPr>
        <p:spPr>
          <a:xfrm>
            <a:off x="8719856" y="3028693"/>
            <a:ext cx="36220" cy="281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A29C316-FE0C-4907-B7C0-65AAA9458843}"/>
              </a:ext>
            </a:extLst>
          </p:cNvPr>
          <p:cNvSpPr txBox="1"/>
          <p:nvPr/>
        </p:nvSpPr>
        <p:spPr>
          <a:xfrm>
            <a:off x="10337106" y="5975570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9AD1D1-5092-4235-99CE-9BD9328AE332}"/>
              </a:ext>
            </a:extLst>
          </p:cNvPr>
          <p:cNvSpPr txBox="1"/>
          <p:nvPr/>
        </p:nvSpPr>
        <p:spPr>
          <a:xfrm>
            <a:off x="10595133" y="6321399"/>
            <a:ext cx="2871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</a:t>
            </a:r>
            <a:endParaRPr lang="es-ES_tradnl" sz="10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966C93-3923-4F89-B775-81F50ACF9B5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0013792" y="5970481"/>
            <a:ext cx="985614" cy="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8E699-7130-414D-8D1F-A91278D8DD8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19856" y="3028693"/>
            <a:ext cx="2821459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C32449-BFAD-44A0-9D7A-BCBE6CA8B623}"/>
              </a:ext>
            </a:extLst>
          </p:cNvPr>
          <p:cNvCxnSpPr>
            <a:cxnSpLocks/>
            <a:stCxn id="81" idx="3"/>
            <a:endCxn id="81" idx="0"/>
          </p:cNvCxnSpPr>
          <p:nvPr/>
        </p:nvCxnSpPr>
        <p:spPr>
          <a:xfrm flipH="1" flipV="1">
            <a:off x="12030783" y="6321399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FFD687D-08FD-4FC8-8E58-2B5D9182F37A}"/>
              </a:ext>
            </a:extLst>
          </p:cNvPr>
          <p:cNvSpPr txBox="1"/>
          <p:nvPr/>
        </p:nvSpPr>
        <p:spPr>
          <a:xfrm>
            <a:off x="12664610" y="591221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9797914-CA24-4BA9-8BD6-0ECE5474A686}"/>
              </a:ext>
            </a:extLst>
          </p:cNvPr>
          <p:cNvSpPr txBox="1"/>
          <p:nvPr/>
        </p:nvSpPr>
        <p:spPr>
          <a:xfrm>
            <a:off x="14061700" y="6321399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</a:t>
            </a:r>
            <a:endParaRPr lang="es-ES_tradnl" sz="10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82E5A9-5A16-4BAD-840F-BB0F40E34B11}"/>
              </a:ext>
            </a:extLst>
          </p:cNvPr>
          <p:cNvCxnSpPr>
            <a:stCxn id="81" idx="3"/>
            <a:endCxn id="92" idx="1"/>
          </p:cNvCxnSpPr>
          <p:nvPr/>
        </p:nvCxnSpPr>
        <p:spPr>
          <a:xfrm>
            <a:off x="13466433" y="6444510"/>
            <a:ext cx="59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1353F4F-6F23-4595-BB79-4A4CAA73D4B8}"/>
              </a:ext>
            </a:extLst>
          </p:cNvPr>
          <p:cNvSpPr txBox="1"/>
          <p:nvPr/>
        </p:nvSpPr>
        <p:spPr>
          <a:xfrm>
            <a:off x="13615744" y="6257659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1FB902-70D8-4526-AD9F-BD51CCC19BD8}"/>
              </a:ext>
            </a:extLst>
          </p:cNvPr>
          <p:cNvCxnSpPr>
            <a:stCxn id="92" idx="3"/>
            <a:endCxn id="92" idx="2"/>
          </p:cNvCxnSpPr>
          <p:nvPr/>
        </p:nvCxnSpPr>
        <p:spPr>
          <a:xfrm flipH="1">
            <a:off x="15277738" y="6444510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B85A72C-D241-4446-80B8-53B44BD0C009}"/>
              </a:ext>
            </a:extLst>
          </p:cNvPr>
          <p:cNvSpPr txBox="1"/>
          <p:nvPr/>
        </p:nvSpPr>
        <p:spPr>
          <a:xfrm>
            <a:off x="15850305" y="663457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870C62-9C97-4055-971D-DE42726ABD1A}"/>
              </a:ext>
            </a:extLst>
          </p:cNvPr>
          <p:cNvCxnSpPr>
            <a:cxnSpLocks/>
            <a:stCxn id="47" idx="2"/>
            <a:endCxn id="92" idx="0"/>
          </p:cNvCxnSpPr>
          <p:nvPr/>
        </p:nvCxnSpPr>
        <p:spPr>
          <a:xfrm>
            <a:off x="8719856" y="3028693"/>
            <a:ext cx="6557882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D313E04-E0D0-47CC-B4CC-7C82EF0A5D02}"/>
              </a:ext>
            </a:extLst>
          </p:cNvPr>
          <p:cNvSpPr txBox="1"/>
          <p:nvPr/>
        </p:nvSpPr>
        <p:spPr>
          <a:xfrm>
            <a:off x="5345303" y="4904079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/>
              <a:t>GroupByOrderHavingByExpressionWithoutSelect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4F756FE-3C28-4A6F-9C01-70AF5B04D409}"/>
              </a:ext>
            </a:extLst>
          </p:cNvPr>
          <p:cNvSpPr txBox="1"/>
          <p:nvPr/>
        </p:nvSpPr>
        <p:spPr>
          <a:xfrm>
            <a:off x="5760453" y="447124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0B30916-C46E-4A65-A082-BCEDD95A3386}"/>
              </a:ext>
            </a:extLst>
          </p:cNvPr>
          <p:cNvSpPr txBox="1"/>
          <p:nvPr/>
        </p:nvSpPr>
        <p:spPr>
          <a:xfrm>
            <a:off x="4653540" y="3824579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DynamicHavingExpressionWithoutSelect</a:t>
            </a:r>
          </a:p>
        </p:txBody>
      </p:sp>
      <p:cxnSp>
        <p:nvCxnSpPr>
          <p:cNvPr id="108" name="Conector recto de flecha 37">
            <a:extLst>
              <a:ext uri="{FF2B5EF4-FFF2-40B4-BE49-F238E27FC236}">
                <a16:creationId xmlns:a16="http://schemas.microsoft.com/office/drawing/2014/main" id="{F24F3E9A-EE7B-44FF-A77B-EFAE5EBDC974}"/>
              </a:ext>
            </a:extLst>
          </p:cNvPr>
          <p:cNvCxnSpPr>
            <a:cxnSpLocks/>
            <a:stCxn id="106" idx="1"/>
            <a:endCxn id="106" idx="0"/>
          </p:cNvCxnSpPr>
          <p:nvPr/>
        </p:nvCxnSpPr>
        <p:spPr>
          <a:xfrm rot="10800000" flipH="1">
            <a:off x="4653539" y="3824580"/>
            <a:ext cx="1147109" cy="123111"/>
          </a:xfrm>
          <a:prstGeom prst="bentConnector4">
            <a:avLst>
              <a:gd name="adj1" fmla="val -1992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E40D7E7-F4AB-4EFB-82E1-BC32BD10FC90}"/>
              </a:ext>
            </a:extLst>
          </p:cNvPr>
          <p:cNvSpPr txBox="1"/>
          <p:nvPr/>
        </p:nvSpPr>
        <p:spPr>
          <a:xfrm>
            <a:off x="4987146" y="33978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C73834-3F65-4FC2-BCBD-F7BA5E6A4766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096616" y="5156995"/>
            <a:ext cx="2151406" cy="279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43DC56-D5F9-4A50-AD55-151A8F74BA86}"/>
              </a:ext>
            </a:extLst>
          </p:cNvPr>
          <p:cNvCxnSpPr>
            <a:cxnSpLocks/>
            <a:stCxn id="106" idx="3"/>
            <a:endCxn id="159" idx="1"/>
          </p:cNvCxnSpPr>
          <p:nvPr/>
        </p:nvCxnSpPr>
        <p:spPr>
          <a:xfrm>
            <a:off x="6947758" y="3947690"/>
            <a:ext cx="2300264" cy="400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F23C3A2-BE5C-4C07-A0EB-BA0D3AED38D5}"/>
              </a:ext>
            </a:extLst>
          </p:cNvPr>
          <p:cNvCxnSpPr>
            <a:stCxn id="103" idx="0"/>
            <a:endCxn id="103" idx="1"/>
          </p:cNvCxnSpPr>
          <p:nvPr/>
        </p:nvCxnSpPr>
        <p:spPr>
          <a:xfrm rot="16200000" flipH="1" flipV="1">
            <a:off x="5967108" y="4282273"/>
            <a:ext cx="123111" cy="1366721"/>
          </a:xfrm>
          <a:prstGeom prst="bentConnector4">
            <a:avLst>
              <a:gd name="adj1" fmla="val -185686"/>
              <a:gd name="adj2" fmla="val 116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343C3A0-BAFA-4A3F-BF88-9B40AD6700D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712023" y="4117591"/>
            <a:ext cx="1" cy="7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BBE984E-0401-4DD2-A2C1-81EB690822D8}"/>
              </a:ext>
            </a:extLst>
          </p:cNvPr>
          <p:cNvSpPr txBox="1"/>
          <p:nvPr/>
        </p:nvSpPr>
        <p:spPr>
          <a:xfrm>
            <a:off x="6921957" y="533531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C170F26-6668-4956-A9B9-3766CAE40B9B}"/>
              </a:ext>
            </a:extLst>
          </p:cNvPr>
          <p:cNvSpPr txBox="1"/>
          <p:nvPr/>
        </p:nvSpPr>
        <p:spPr>
          <a:xfrm>
            <a:off x="6925605" y="4430840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995E0C3-A89C-4892-9BC8-D9B4959C2574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4868954" y="5027190"/>
            <a:ext cx="476349" cy="3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EE96A3D-83D8-4A41-9F29-9F96E4573474}"/>
              </a:ext>
            </a:extLst>
          </p:cNvPr>
          <p:cNvSpPr txBox="1"/>
          <p:nvPr/>
        </p:nvSpPr>
        <p:spPr>
          <a:xfrm>
            <a:off x="4743329" y="5050785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07C8549-235D-41B7-8448-C39D43F3D3CC}"/>
              </a:ext>
            </a:extLst>
          </p:cNvPr>
          <p:cNvCxnSpPr>
            <a:stCxn id="21" idx="0"/>
            <a:endCxn id="103" idx="1"/>
          </p:cNvCxnSpPr>
          <p:nvPr/>
        </p:nvCxnSpPr>
        <p:spPr>
          <a:xfrm flipH="1" flipV="1">
            <a:off x="5345303" y="5027190"/>
            <a:ext cx="442731" cy="8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F37A9B6-CBBE-4D17-A6E8-0603A43A6D38}"/>
              </a:ext>
            </a:extLst>
          </p:cNvPr>
          <p:cNvSpPr txBox="1"/>
          <p:nvPr/>
        </p:nvSpPr>
        <p:spPr>
          <a:xfrm>
            <a:off x="5581095" y="539111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F8D3BD7-7EC1-4F2F-BB1F-C84ACFD645DA}"/>
              </a:ext>
            </a:extLst>
          </p:cNvPr>
          <p:cNvSpPr txBox="1"/>
          <p:nvPr/>
        </p:nvSpPr>
        <p:spPr>
          <a:xfrm>
            <a:off x="6337462" y="4250021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01C6E6A-A6BC-344F-9F56-D489BDB5CEC8}"/>
              </a:ext>
            </a:extLst>
          </p:cNvPr>
          <p:cNvSpPr txBox="1"/>
          <p:nvPr/>
        </p:nvSpPr>
        <p:spPr>
          <a:xfrm>
            <a:off x="7667133" y="1677571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</a:t>
            </a:r>
            <a:endParaRPr lang="es-ES_tradnl" sz="1000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6B471271-808F-0E4C-890A-420E66C7BFFE}"/>
              </a:ext>
            </a:extLst>
          </p:cNvPr>
          <p:cNvCxnSpPr>
            <a:cxnSpLocks/>
            <a:stCxn id="119" idx="2"/>
            <a:endCxn id="47" idx="0"/>
          </p:cNvCxnSpPr>
          <p:nvPr/>
        </p:nvCxnSpPr>
        <p:spPr>
          <a:xfrm>
            <a:off x="8697223" y="1923792"/>
            <a:ext cx="22633" cy="85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ED72A3D-7756-E742-9806-80A313A52D1F}"/>
              </a:ext>
            </a:extLst>
          </p:cNvPr>
          <p:cNvSpPr txBox="1"/>
          <p:nvPr/>
        </p:nvSpPr>
        <p:spPr>
          <a:xfrm>
            <a:off x="11254590" y="2767403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CompoundedExecutableSelectExpression</a:t>
            </a:r>
            <a:endParaRPr lang="es-ES_tradnl" sz="1000" dirty="0"/>
          </a:p>
        </p:txBody>
      </p:sp>
      <p:cxnSp>
        <p:nvCxnSpPr>
          <p:cNvPr id="122" name="Conector recto de flecha 32">
            <a:extLst>
              <a:ext uri="{FF2B5EF4-FFF2-40B4-BE49-F238E27FC236}">
                <a16:creationId xmlns:a16="http://schemas.microsoft.com/office/drawing/2014/main" id="{4B6D102A-A38D-EB42-A84A-1DE052435C50}"/>
              </a:ext>
            </a:extLst>
          </p:cNvPr>
          <p:cNvCxnSpPr>
            <a:cxnSpLocks/>
          </p:cNvCxnSpPr>
          <p:nvPr/>
        </p:nvCxnSpPr>
        <p:spPr>
          <a:xfrm flipH="1" flipV="1">
            <a:off x="12149516" y="2776910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12AFE6F5-D9F2-1540-B61A-427F09B188AD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697223" y="1923792"/>
            <a:ext cx="3024877" cy="795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9F0CEA55-2FC6-0E41-BB0F-AFAD1B0BF305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9884114" y="2890514"/>
            <a:ext cx="1370476" cy="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FFC1E540-BB97-1B42-88B6-143BA7B01343}"/>
              </a:ext>
            </a:extLst>
          </p:cNvPr>
          <p:cNvSpPr txBox="1"/>
          <p:nvPr/>
        </p:nvSpPr>
        <p:spPr>
          <a:xfrm>
            <a:off x="10167902" y="2677658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FB52353A-2D19-9748-8BA2-17476E8BB852}"/>
              </a:ext>
            </a:extLst>
          </p:cNvPr>
          <p:cNvSpPr txBox="1"/>
          <p:nvPr/>
        </p:nvSpPr>
        <p:spPr>
          <a:xfrm>
            <a:off x="12827475" y="2362394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B3C48E6-A6A5-A542-A189-AFF2B4F74D04}"/>
              </a:ext>
            </a:extLst>
          </p:cNvPr>
          <p:cNvSpPr txBox="1"/>
          <p:nvPr/>
        </p:nvSpPr>
        <p:spPr>
          <a:xfrm>
            <a:off x="9459991" y="85876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</a:t>
            </a:r>
            <a:endParaRPr lang="es-ES_tradnl" sz="1000" dirty="0"/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751E935-F290-AF47-B34A-C493EE4CA8CA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9993952" y="332097"/>
            <a:ext cx="92760" cy="31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D79B97B-862C-8B4F-95F7-A39DECFD93DD}"/>
              </a:ext>
            </a:extLst>
          </p:cNvPr>
          <p:cNvSpPr/>
          <p:nvPr/>
        </p:nvSpPr>
        <p:spPr>
          <a:xfrm>
            <a:off x="12405433" y="645271"/>
            <a:ext cx="266700" cy="2462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C5FCFC5E-3A47-874F-A414-DD16EEA3CC30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11020163" y="768382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AD41235-EDED-C549-8427-C4602CB25D18}"/>
              </a:ext>
            </a:extLst>
          </p:cNvPr>
          <p:cNvSpPr txBox="1"/>
          <p:nvPr/>
        </p:nvSpPr>
        <p:spPr>
          <a:xfrm>
            <a:off x="11037406" y="593495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forUseInQueryAs</a:t>
            </a:r>
            <a:endParaRPr lang="es-ES" sz="600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372AB421-DD83-E24B-8D1F-9DBF6E43C11A}"/>
              </a:ext>
            </a:extLst>
          </p:cNvPr>
          <p:cNvSpPr txBox="1"/>
          <p:nvPr/>
        </p:nvSpPr>
        <p:spPr>
          <a:xfrm>
            <a:off x="9090206" y="1150735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CustomizableExecutableSelect</a:t>
            </a:r>
            <a:endParaRPr lang="es-ES_tradnl" sz="1000" dirty="0"/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2E1A19AF-80E4-E84D-99EC-86BF6201316A}"/>
              </a:ext>
            </a:extLst>
          </p:cNvPr>
          <p:cNvCxnSpPr>
            <a:cxnSpLocks/>
            <a:stCxn id="65" idx="2"/>
            <a:endCxn id="114" idx="0"/>
          </p:cNvCxnSpPr>
          <p:nvPr/>
        </p:nvCxnSpPr>
        <p:spPr>
          <a:xfrm flipH="1">
            <a:off x="9974423" y="878793"/>
            <a:ext cx="274688" cy="27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01E8191-9F29-8F4B-9370-B1C5B98D4C27}"/>
              </a:ext>
            </a:extLst>
          </p:cNvPr>
          <p:cNvCxnSpPr>
            <a:cxnSpLocks/>
          </p:cNvCxnSpPr>
          <p:nvPr/>
        </p:nvCxnSpPr>
        <p:spPr>
          <a:xfrm flipV="1">
            <a:off x="10595133" y="889314"/>
            <a:ext cx="144398" cy="27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C5F23C8C-0979-7344-B8D9-3A4FEB1DEE57}"/>
              </a:ext>
            </a:extLst>
          </p:cNvPr>
          <p:cNvSpPr txBox="1"/>
          <p:nvPr/>
        </p:nvSpPr>
        <p:spPr>
          <a:xfrm>
            <a:off x="10641932" y="945193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8C09B90-45BE-9543-9009-FFF45F506AC2}"/>
              </a:ext>
            </a:extLst>
          </p:cNvPr>
          <p:cNvSpPr txBox="1"/>
          <p:nvPr/>
        </p:nvSpPr>
        <p:spPr>
          <a:xfrm>
            <a:off x="9862530" y="331645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CustomizedCompoundableExecutableSelectExpression</a:t>
            </a:r>
            <a:endParaRPr lang="es-ES_tradnl" sz="1000" dirty="0"/>
          </a:p>
        </p:txBody>
      </p: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C55E0D6B-6D18-CB49-A8E5-62EF18CA2868}"/>
              </a:ext>
            </a:extLst>
          </p:cNvPr>
          <p:cNvCxnSpPr>
            <a:cxnSpLocks/>
          </p:cNvCxnSpPr>
          <p:nvPr/>
        </p:nvCxnSpPr>
        <p:spPr>
          <a:xfrm>
            <a:off x="10497192" y="900498"/>
            <a:ext cx="479540" cy="241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A69D6A43-D210-9946-B5CF-8E348F01D273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12465820" y="3013624"/>
            <a:ext cx="0" cy="3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0E00967-1BCA-E34F-B8C0-F224805D6559}"/>
              </a:ext>
            </a:extLst>
          </p:cNvPr>
          <p:cNvSpPr txBox="1"/>
          <p:nvPr/>
        </p:nvSpPr>
        <p:spPr>
          <a:xfrm>
            <a:off x="12488454" y="307101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2AE6ACAA-02F6-554C-A7D7-334B6FEB1BF8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9250605" y="3031862"/>
            <a:ext cx="611925" cy="4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A3EF31AE-C37D-B746-86E1-4DA19529F98D}"/>
              </a:ext>
            </a:extLst>
          </p:cNvPr>
          <p:cNvSpPr txBox="1"/>
          <p:nvPr/>
        </p:nvSpPr>
        <p:spPr>
          <a:xfrm>
            <a:off x="9484581" y="3053554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3DF8151-5C12-2E4F-A8B4-3A4A797C55AA}"/>
              </a:ext>
            </a:extLst>
          </p:cNvPr>
          <p:cNvSpPr txBox="1"/>
          <p:nvPr/>
        </p:nvSpPr>
        <p:spPr>
          <a:xfrm>
            <a:off x="8121140" y="7870829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7C54D2B3-5D8F-BC4F-8AAB-890481E32556}"/>
              </a:ext>
            </a:extLst>
          </p:cNvPr>
          <p:cNvSpPr txBox="1"/>
          <p:nvPr/>
        </p:nvSpPr>
        <p:spPr>
          <a:xfrm>
            <a:off x="7790612" y="9032555"/>
            <a:ext cx="3656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GroupByOrderByHavingExecutableSelectExpressionWithoutWhere</a:t>
            </a:r>
            <a:endParaRPr lang="es-ES_tradnl" sz="1000" dirty="0"/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F4A7E3FB-5025-4044-AACC-9BA2500E07B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016439" y="7078165"/>
            <a:ext cx="2024657" cy="198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32">
            <a:extLst>
              <a:ext uri="{FF2B5EF4-FFF2-40B4-BE49-F238E27FC236}">
                <a16:creationId xmlns:a16="http://schemas.microsoft.com/office/drawing/2014/main" id="{46B87395-26FC-D44E-BBF9-12438E17FF5C}"/>
              </a:ext>
            </a:extLst>
          </p:cNvPr>
          <p:cNvCxnSpPr>
            <a:cxnSpLocks/>
            <a:stCxn id="146" idx="3"/>
            <a:endCxn id="146" idx="0"/>
          </p:cNvCxnSpPr>
          <p:nvPr/>
        </p:nvCxnSpPr>
        <p:spPr>
          <a:xfrm flipH="1" flipV="1">
            <a:off x="9618998" y="9032555"/>
            <a:ext cx="1828385" cy="123111"/>
          </a:xfrm>
          <a:prstGeom prst="bentConnector4">
            <a:avLst>
              <a:gd name="adj1" fmla="val -1250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E80E2582-0F32-464A-8125-67FE19D6E683}"/>
              </a:ext>
            </a:extLst>
          </p:cNvPr>
          <p:cNvSpPr txBox="1"/>
          <p:nvPr/>
        </p:nvSpPr>
        <p:spPr>
          <a:xfrm>
            <a:off x="10706300" y="862336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ECE0FB15-09BB-194B-A79F-B21F3A6CE97E}"/>
              </a:ext>
            </a:extLst>
          </p:cNvPr>
          <p:cNvSpPr txBox="1"/>
          <p:nvPr/>
        </p:nvSpPr>
        <p:spPr>
          <a:xfrm>
            <a:off x="12103390" y="9032555"/>
            <a:ext cx="3217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DynamicHavingExecutableSelectExpressionWithoutWhere</a:t>
            </a:r>
            <a:endParaRPr lang="es-ES_tradnl" sz="1000" dirty="0"/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4F52899A-C5BD-5140-9C8B-E9BB418F2453}"/>
              </a:ext>
            </a:extLst>
          </p:cNvPr>
          <p:cNvCxnSpPr>
            <a:stCxn id="146" idx="3"/>
            <a:endCxn id="151" idx="1"/>
          </p:cNvCxnSpPr>
          <p:nvPr/>
        </p:nvCxnSpPr>
        <p:spPr>
          <a:xfrm>
            <a:off x="11447383" y="9155666"/>
            <a:ext cx="65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9ED3E79-43B6-6A4E-81D7-D9BB0CD67AB6}"/>
              </a:ext>
            </a:extLst>
          </p:cNvPr>
          <p:cNvSpPr txBox="1"/>
          <p:nvPr/>
        </p:nvSpPr>
        <p:spPr>
          <a:xfrm>
            <a:off x="11657434" y="8968815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156" name="Conector recto de flecha 37">
            <a:extLst>
              <a:ext uri="{FF2B5EF4-FFF2-40B4-BE49-F238E27FC236}">
                <a16:creationId xmlns:a16="http://schemas.microsoft.com/office/drawing/2014/main" id="{E2F3AC81-0581-B447-8896-45B89F1BA4CA}"/>
              </a:ext>
            </a:extLst>
          </p:cNvPr>
          <p:cNvCxnSpPr>
            <a:stCxn id="151" idx="3"/>
            <a:endCxn id="151" idx="2"/>
          </p:cNvCxnSpPr>
          <p:nvPr/>
        </p:nvCxnSpPr>
        <p:spPr>
          <a:xfrm flipH="1">
            <a:off x="13712164" y="9155666"/>
            <a:ext cx="1608773" cy="123110"/>
          </a:xfrm>
          <a:prstGeom prst="bentConnector4">
            <a:avLst>
              <a:gd name="adj1" fmla="val -14210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2477D8F-84FC-A14F-BDCC-276CEF89D10F}"/>
              </a:ext>
            </a:extLst>
          </p:cNvPr>
          <p:cNvSpPr txBox="1"/>
          <p:nvPr/>
        </p:nvSpPr>
        <p:spPr>
          <a:xfrm>
            <a:off x="13891995" y="934573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4F629735-9A8E-FE41-95EB-8D73FF63E095}"/>
              </a:ext>
            </a:extLst>
          </p:cNvPr>
          <p:cNvSpPr txBox="1"/>
          <p:nvPr/>
        </p:nvSpPr>
        <p:spPr>
          <a:xfrm>
            <a:off x="9248022" y="7831766"/>
            <a:ext cx="2909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WhereableExecutableSelectExpressionWithGroupBy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3DA9CF23-4E5E-A144-932B-28A3BB892D51}"/>
              </a:ext>
            </a:extLst>
          </p:cNvPr>
          <p:cNvSpPr txBox="1"/>
          <p:nvPr/>
        </p:nvSpPr>
        <p:spPr>
          <a:xfrm>
            <a:off x="13070490" y="7831766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DynamicWhereExecutableSelectExpressionWithGroupBy</a:t>
            </a:r>
            <a:endParaRPr lang="es-ES_tradnl" sz="1000" dirty="0"/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8B205D2E-AF1C-8645-9262-22E254357806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12190198" y="7954876"/>
            <a:ext cx="880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A3D213D5-13D6-1648-BDD9-C3FAEF3E5DE1}"/>
              </a:ext>
            </a:extLst>
          </p:cNvPr>
          <p:cNvSpPr txBox="1"/>
          <p:nvPr/>
        </p:nvSpPr>
        <p:spPr>
          <a:xfrm>
            <a:off x="14818452" y="814758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6CE47456-B416-4042-B849-55791A9621DB}"/>
              </a:ext>
            </a:extLst>
          </p:cNvPr>
          <p:cNvSpPr txBox="1"/>
          <p:nvPr/>
        </p:nvSpPr>
        <p:spPr>
          <a:xfrm>
            <a:off x="12366678" y="779239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66" name="Conector recto de flecha 194">
            <a:extLst>
              <a:ext uri="{FF2B5EF4-FFF2-40B4-BE49-F238E27FC236}">
                <a16:creationId xmlns:a16="http://schemas.microsoft.com/office/drawing/2014/main" id="{C53716D0-6C23-514C-BA8C-FE3AAE29E102}"/>
              </a:ext>
            </a:extLst>
          </p:cNvPr>
          <p:cNvCxnSpPr>
            <a:stCxn id="160" idx="3"/>
            <a:endCxn id="160" idx="2"/>
          </p:cNvCxnSpPr>
          <p:nvPr/>
        </p:nvCxnSpPr>
        <p:spPr>
          <a:xfrm flipH="1">
            <a:off x="14639991" y="7954877"/>
            <a:ext cx="1569500" cy="123110"/>
          </a:xfrm>
          <a:prstGeom prst="bentConnector4">
            <a:avLst>
              <a:gd name="adj1" fmla="val -14565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42726494-2612-A14E-8541-03BFBD701822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10574048" y="8077987"/>
            <a:ext cx="128860" cy="1014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66DAA61C-B820-1848-B85D-FEFC3D0B631D}"/>
              </a:ext>
            </a:extLst>
          </p:cNvPr>
          <p:cNvCxnSpPr>
            <a:cxnSpLocks/>
            <a:stCxn id="159" idx="2"/>
            <a:endCxn id="151" idx="0"/>
          </p:cNvCxnSpPr>
          <p:nvPr/>
        </p:nvCxnSpPr>
        <p:spPr>
          <a:xfrm>
            <a:off x="10702908" y="8077987"/>
            <a:ext cx="3009256" cy="954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881ED28E-5D49-D449-9DE0-24E20F4AD06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19856" y="3028693"/>
            <a:ext cx="2377522" cy="4842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05840492-4293-F243-868A-A9704255FCCA}"/>
              </a:ext>
            </a:extLst>
          </p:cNvPr>
          <p:cNvCxnSpPr>
            <a:cxnSpLocks/>
            <a:stCxn id="47" idx="2"/>
            <a:endCxn id="160" idx="0"/>
          </p:cNvCxnSpPr>
          <p:nvPr/>
        </p:nvCxnSpPr>
        <p:spPr>
          <a:xfrm>
            <a:off x="8719856" y="3028693"/>
            <a:ext cx="5920135" cy="4803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9EA9E9F1-A7BA-444B-9D3C-0E68CFDDE716}"/>
              </a:ext>
            </a:extLst>
          </p:cNvPr>
          <p:cNvSpPr txBox="1"/>
          <p:nvPr/>
        </p:nvSpPr>
        <p:spPr>
          <a:xfrm>
            <a:off x="3685132" y="1516117"/>
            <a:ext cx="2606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DynamicWhereSelectExpressionWithoutSelect</a:t>
            </a:r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18463A6A-55B2-2941-9921-0033251B5629}"/>
              </a:ext>
            </a:extLst>
          </p:cNvPr>
          <p:cNvCxnSpPr>
            <a:cxnSpLocks/>
          </p:cNvCxnSpPr>
          <p:nvPr/>
        </p:nvCxnSpPr>
        <p:spPr>
          <a:xfrm flipH="1" flipV="1">
            <a:off x="6084143" y="1810757"/>
            <a:ext cx="315557" cy="201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8E07FEA-14A6-D24D-A463-E354A0AD6A65}"/>
              </a:ext>
            </a:extLst>
          </p:cNvPr>
          <p:cNvSpPr txBox="1"/>
          <p:nvPr/>
        </p:nvSpPr>
        <p:spPr>
          <a:xfrm>
            <a:off x="5644233" y="108162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and|or</a:t>
            </a:r>
            <a:endParaRPr lang="es-ES" sz="600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F0036B11-B361-F743-A2B4-C3032415AAAA}"/>
              </a:ext>
            </a:extLst>
          </p:cNvPr>
          <p:cNvSpPr txBox="1"/>
          <p:nvPr/>
        </p:nvSpPr>
        <p:spPr>
          <a:xfrm>
            <a:off x="6344929" y="346237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  <p:cxnSp>
        <p:nvCxnSpPr>
          <p:cNvPr id="182" name="Conector recto de flecha 194">
            <a:extLst>
              <a:ext uri="{FF2B5EF4-FFF2-40B4-BE49-F238E27FC236}">
                <a16:creationId xmlns:a16="http://schemas.microsoft.com/office/drawing/2014/main" id="{AF65D9CB-0B6E-6346-A3A2-EB51AC7945C6}"/>
              </a:ext>
            </a:extLst>
          </p:cNvPr>
          <p:cNvCxnSpPr>
            <a:cxnSpLocks/>
            <a:stCxn id="174" idx="3"/>
            <a:endCxn id="174" idx="0"/>
          </p:cNvCxnSpPr>
          <p:nvPr/>
        </p:nvCxnSpPr>
        <p:spPr>
          <a:xfrm flipH="1" flipV="1">
            <a:off x="4988534" y="1516117"/>
            <a:ext cx="1303402" cy="123111"/>
          </a:xfrm>
          <a:prstGeom prst="bentConnector4">
            <a:avLst>
              <a:gd name="adj1" fmla="val -17539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E06343C5-CB8C-9045-8725-068ADBDE63E1}"/>
              </a:ext>
            </a:extLst>
          </p:cNvPr>
          <p:cNvCxnSpPr>
            <a:cxnSpLocks/>
          </p:cNvCxnSpPr>
          <p:nvPr/>
        </p:nvCxnSpPr>
        <p:spPr>
          <a:xfrm>
            <a:off x="6315218" y="1771900"/>
            <a:ext cx="2060952" cy="99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18341F12-A6C5-8744-AB3D-A347AF6BAD4A}"/>
              </a:ext>
            </a:extLst>
          </p:cNvPr>
          <p:cNvSpPr txBox="1"/>
          <p:nvPr/>
        </p:nvSpPr>
        <p:spPr>
          <a:xfrm>
            <a:off x="7587672" y="2259260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select*</a:t>
            </a:r>
            <a:endParaRPr lang="es-ES" sz="600" dirty="0"/>
          </a:p>
        </p:txBody>
      </p: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1C0CC2B1-F944-E646-98E8-0FDD5D681736}"/>
              </a:ext>
            </a:extLst>
          </p:cNvPr>
          <p:cNvCxnSpPr>
            <a:cxnSpLocks/>
          </p:cNvCxnSpPr>
          <p:nvPr/>
        </p:nvCxnSpPr>
        <p:spPr>
          <a:xfrm flipH="1" flipV="1">
            <a:off x="6192534" y="1800683"/>
            <a:ext cx="1590924" cy="311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434F3D59-3FBE-244C-B8C5-3853BE6DEA7B}"/>
              </a:ext>
            </a:extLst>
          </p:cNvPr>
          <p:cNvSpPr txBox="1"/>
          <p:nvPr/>
        </p:nvSpPr>
        <p:spPr>
          <a:xfrm>
            <a:off x="7208722" y="3786676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*where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403478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119</Words>
  <Application>Microsoft Macintosh PowerPoint</Application>
  <PresentationFormat>Personalizado</PresentationFormat>
  <Paragraphs>76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Paz, Juan Luis</dc:creator>
  <cp:lastModifiedBy>Juan Luis Paz Rojas</cp:lastModifiedBy>
  <cp:revision>39</cp:revision>
  <dcterms:created xsi:type="dcterms:W3CDTF">2019-07-16T12:42:08Z</dcterms:created>
  <dcterms:modified xsi:type="dcterms:W3CDTF">2021-08-21T15:06:07Z</dcterms:modified>
</cp:coreProperties>
</file>