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1240750" cy="12239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z, Juan Luis" initials="PJL" lastIdx="2" clrIdx="0">
    <p:extLst>
      <p:ext uri="{19B8F6BF-5375-455C-9EA6-DF929625EA0E}">
        <p15:presenceInfo xmlns:p15="http://schemas.microsoft.com/office/powerpoint/2012/main" userId="S-1-5-21-367373387-1857467984-80766395-1490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5094" y="2003106"/>
            <a:ext cx="15930563" cy="4261203"/>
          </a:xfrm>
        </p:spPr>
        <p:txBody>
          <a:bodyPr anchor="b"/>
          <a:lstStyle>
            <a:lvl1pPr algn="ctr">
              <a:defRPr sz="1045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6428637"/>
            <a:ext cx="15930563" cy="2955075"/>
          </a:xfrm>
        </p:spPr>
        <p:txBody>
          <a:bodyPr/>
          <a:lstStyle>
            <a:lvl1pPr marL="0" indent="0" algn="ctr">
              <a:buNone/>
              <a:defRPr sz="4181"/>
            </a:lvl1pPr>
            <a:lvl2pPr marL="796534" indent="0" algn="ctr">
              <a:buNone/>
              <a:defRPr sz="3484"/>
            </a:lvl2pPr>
            <a:lvl3pPr marL="1593068" indent="0" algn="ctr">
              <a:buNone/>
              <a:defRPr sz="3136"/>
            </a:lvl3pPr>
            <a:lvl4pPr marL="2389602" indent="0" algn="ctr">
              <a:buNone/>
              <a:defRPr sz="2788"/>
            </a:lvl4pPr>
            <a:lvl5pPr marL="3186135" indent="0" algn="ctr">
              <a:buNone/>
              <a:defRPr sz="2788"/>
            </a:lvl5pPr>
            <a:lvl6pPr marL="3982669" indent="0" algn="ctr">
              <a:buNone/>
              <a:defRPr sz="2788"/>
            </a:lvl6pPr>
            <a:lvl7pPr marL="4779203" indent="0" algn="ctr">
              <a:buNone/>
              <a:defRPr sz="2788"/>
            </a:lvl7pPr>
            <a:lvl8pPr marL="5575737" indent="0" algn="ctr">
              <a:buNone/>
              <a:defRPr sz="2788"/>
            </a:lvl8pPr>
            <a:lvl9pPr marL="6372271" indent="0" algn="ctr">
              <a:buNone/>
              <a:defRPr sz="278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05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83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2" y="651647"/>
            <a:ext cx="4580037" cy="1037251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1" y="651647"/>
            <a:ext cx="13474601" cy="1037251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8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24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39" y="3051408"/>
            <a:ext cx="18320147" cy="5091343"/>
          </a:xfrm>
        </p:spPr>
        <p:txBody>
          <a:bodyPr anchor="b"/>
          <a:lstStyle>
            <a:lvl1pPr>
              <a:defRPr sz="1045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39" y="8190918"/>
            <a:ext cx="18320147" cy="2677417"/>
          </a:xfrm>
        </p:spPr>
        <p:txBody>
          <a:bodyPr/>
          <a:lstStyle>
            <a:lvl1pPr marL="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1pPr>
            <a:lvl2pPr marL="796534" indent="0">
              <a:buNone/>
              <a:defRPr sz="3484">
                <a:solidFill>
                  <a:schemeClr val="tx1">
                    <a:tint val="75000"/>
                  </a:schemeClr>
                </a:solidFill>
              </a:defRPr>
            </a:lvl2pPr>
            <a:lvl3pPr marL="1593068" indent="0">
              <a:buNone/>
              <a:defRPr sz="3136">
                <a:solidFill>
                  <a:schemeClr val="tx1">
                    <a:tint val="75000"/>
                  </a:schemeClr>
                </a:solidFill>
              </a:defRPr>
            </a:lvl3pPr>
            <a:lvl4pPr marL="2389602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4pPr>
            <a:lvl5pPr marL="3186135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5pPr>
            <a:lvl6pPr marL="3982669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6pPr>
            <a:lvl7pPr marL="4779203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7pPr>
            <a:lvl8pPr marL="5575737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8pPr>
            <a:lvl9pPr marL="6372271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0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3258233"/>
            <a:ext cx="9027319" cy="776593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3258233"/>
            <a:ext cx="9027319" cy="776593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72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651647"/>
            <a:ext cx="18320147" cy="236576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69" y="3000409"/>
            <a:ext cx="8985832" cy="1470454"/>
          </a:xfrm>
        </p:spPr>
        <p:txBody>
          <a:bodyPr anchor="b"/>
          <a:lstStyle>
            <a:lvl1pPr marL="0" indent="0">
              <a:buNone/>
              <a:defRPr sz="4181" b="1"/>
            </a:lvl1pPr>
            <a:lvl2pPr marL="796534" indent="0">
              <a:buNone/>
              <a:defRPr sz="3484" b="1"/>
            </a:lvl2pPr>
            <a:lvl3pPr marL="1593068" indent="0">
              <a:buNone/>
              <a:defRPr sz="3136" b="1"/>
            </a:lvl3pPr>
            <a:lvl4pPr marL="2389602" indent="0">
              <a:buNone/>
              <a:defRPr sz="2788" b="1"/>
            </a:lvl4pPr>
            <a:lvl5pPr marL="3186135" indent="0">
              <a:buNone/>
              <a:defRPr sz="2788" b="1"/>
            </a:lvl5pPr>
            <a:lvl6pPr marL="3982669" indent="0">
              <a:buNone/>
              <a:defRPr sz="2788" b="1"/>
            </a:lvl6pPr>
            <a:lvl7pPr marL="4779203" indent="0">
              <a:buNone/>
              <a:defRPr sz="2788" b="1"/>
            </a:lvl7pPr>
            <a:lvl8pPr marL="5575737" indent="0">
              <a:buNone/>
              <a:defRPr sz="2788" b="1"/>
            </a:lvl8pPr>
            <a:lvl9pPr marL="6372271" indent="0">
              <a:buNone/>
              <a:defRPr sz="278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69" y="4470863"/>
            <a:ext cx="8985832" cy="65759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0" y="3000409"/>
            <a:ext cx="9030085" cy="1470454"/>
          </a:xfrm>
        </p:spPr>
        <p:txBody>
          <a:bodyPr anchor="b"/>
          <a:lstStyle>
            <a:lvl1pPr marL="0" indent="0">
              <a:buNone/>
              <a:defRPr sz="4181" b="1"/>
            </a:lvl1pPr>
            <a:lvl2pPr marL="796534" indent="0">
              <a:buNone/>
              <a:defRPr sz="3484" b="1"/>
            </a:lvl2pPr>
            <a:lvl3pPr marL="1593068" indent="0">
              <a:buNone/>
              <a:defRPr sz="3136" b="1"/>
            </a:lvl3pPr>
            <a:lvl4pPr marL="2389602" indent="0">
              <a:buNone/>
              <a:defRPr sz="2788" b="1"/>
            </a:lvl4pPr>
            <a:lvl5pPr marL="3186135" indent="0">
              <a:buNone/>
              <a:defRPr sz="2788" b="1"/>
            </a:lvl5pPr>
            <a:lvl6pPr marL="3982669" indent="0">
              <a:buNone/>
              <a:defRPr sz="2788" b="1"/>
            </a:lvl6pPr>
            <a:lvl7pPr marL="4779203" indent="0">
              <a:buNone/>
              <a:defRPr sz="2788" b="1"/>
            </a:lvl7pPr>
            <a:lvl8pPr marL="5575737" indent="0">
              <a:buNone/>
              <a:defRPr sz="2788" b="1"/>
            </a:lvl8pPr>
            <a:lvl9pPr marL="6372271" indent="0">
              <a:buNone/>
              <a:defRPr sz="278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0" y="4470863"/>
            <a:ext cx="9030085" cy="65759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99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2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48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9" y="815975"/>
            <a:ext cx="6850694" cy="2855913"/>
          </a:xfrm>
        </p:spPr>
        <p:txBody>
          <a:bodyPr anchor="b"/>
          <a:lstStyle>
            <a:lvl1pPr>
              <a:defRPr sz="5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1762280"/>
            <a:ext cx="10753130" cy="8698067"/>
          </a:xfrm>
        </p:spPr>
        <p:txBody>
          <a:bodyPr/>
          <a:lstStyle>
            <a:lvl1pPr>
              <a:defRPr sz="5575"/>
            </a:lvl1pPr>
            <a:lvl2pPr>
              <a:defRPr sz="4878"/>
            </a:lvl2pPr>
            <a:lvl3pPr>
              <a:defRPr sz="4181"/>
            </a:lvl3pPr>
            <a:lvl4pPr>
              <a:defRPr sz="3484"/>
            </a:lvl4pPr>
            <a:lvl5pPr>
              <a:defRPr sz="3484"/>
            </a:lvl5pPr>
            <a:lvl6pPr>
              <a:defRPr sz="3484"/>
            </a:lvl6pPr>
            <a:lvl7pPr>
              <a:defRPr sz="3484"/>
            </a:lvl7pPr>
            <a:lvl8pPr>
              <a:defRPr sz="3484"/>
            </a:lvl8pPr>
            <a:lvl9pPr>
              <a:defRPr sz="348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9" y="3671887"/>
            <a:ext cx="6850694" cy="6802626"/>
          </a:xfrm>
        </p:spPr>
        <p:txBody>
          <a:bodyPr/>
          <a:lstStyle>
            <a:lvl1pPr marL="0" indent="0">
              <a:buNone/>
              <a:defRPr sz="2788"/>
            </a:lvl1pPr>
            <a:lvl2pPr marL="796534" indent="0">
              <a:buNone/>
              <a:defRPr sz="2439"/>
            </a:lvl2pPr>
            <a:lvl3pPr marL="1593068" indent="0">
              <a:buNone/>
              <a:defRPr sz="2091"/>
            </a:lvl3pPr>
            <a:lvl4pPr marL="2389602" indent="0">
              <a:buNone/>
              <a:defRPr sz="1742"/>
            </a:lvl4pPr>
            <a:lvl5pPr marL="3186135" indent="0">
              <a:buNone/>
              <a:defRPr sz="1742"/>
            </a:lvl5pPr>
            <a:lvl6pPr marL="3982669" indent="0">
              <a:buNone/>
              <a:defRPr sz="1742"/>
            </a:lvl6pPr>
            <a:lvl7pPr marL="4779203" indent="0">
              <a:buNone/>
              <a:defRPr sz="1742"/>
            </a:lvl7pPr>
            <a:lvl8pPr marL="5575737" indent="0">
              <a:buNone/>
              <a:defRPr sz="1742"/>
            </a:lvl8pPr>
            <a:lvl9pPr marL="6372271" indent="0">
              <a:buNone/>
              <a:defRPr sz="174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2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9" y="815975"/>
            <a:ext cx="6850694" cy="2855913"/>
          </a:xfrm>
        </p:spPr>
        <p:txBody>
          <a:bodyPr anchor="b"/>
          <a:lstStyle>
            <a:lvl1pPr>
              <a:defRPr sz="5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1762280"/>
            <a:ext cx="10753130" cy="8698067"/>
          </a:xfrm>
        </p:spPr>
        <p:txBody>
          <a:bodyPr anchor="t"/>
          <a:lstStyle>
            <a:lvl1pPr marL="0" indent="0">
              <a:buNone/>
              <a:defRPr sz="5575"/>
            </a:lvl1pPr>
            <a:lvl2pPr marL="796534" indent="0">
              <a:buNone/>
              <a:defRPr sz="4878"/>
            </a:lvl2pPr>
            <a:lvl3pPr marL="1593068" indent="0">
              <a:buNone/>
              <a:defRPr sz="4181"/>
            </a:lvl3pPr>
            <a:lvl4pPr marL="2389602" indent="0">
              <a:buNone/>
              <a:defRPr sz="3484"/>
            </a:lvl4pPr>
            <a:lvl5pPr marL="3186135" indent="0">
              <a:buNone/>
              <a:defRPr sz="3484"/>
            </a:lvl5pPr>
            <a:lvl6pPr marL="3982669" indent="0">
              <a:buNone/>
              <a:defRPr sz="3484"/>
            </a:lvl6pPr>
            <a:lvl7pPr marL="4779203" indent="0">
              <a:buNone/>
              <a:defRPr sz="3484"/>
            </a:lvl7pPr>
            <a:lvl8pPr marL="5575737" indent="0">
              <a:buNone/>
              <a:defRPr sz="3484"/>
            </a:lvl8pPr>
            <a:lvl9pPr marL="6372271" indent="0">
              <a:buNone/>
              <a:defRPr sz="348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9" y="3671887"/>
            <a:ext cx="6850694" cy="6802626"/>
          </a:xfrm>
        </p:spPr>
        <p:txBody>
          <a:bodyPr/>
          <a:lstStyle>
            <a:lvl1pPr marL="0" indent="0">
              <a:buNone/>
              <a:defRPr sz="2788"/>
            </a:lvl1pPr>
            <a:lvl2pPr marL="796534" indent="0">
              <a:buNone/>
              <a:defRPr sz="2439"/>
            </a:lvl2pPr>
            <a:lvl3pPr marL="1593068" indent="0">
              <a:buNone/>
              <a:defRPr sz="2091"/>
            </a:lvl3pPr>
            <a:lvl4pPr marL="2389602" indent="0">
              <a:buNone/>
              <a:defRPr sz="1742"/>
            </a:lvl4pPr>
            <a:lvl5pPr marL="3186135" indent="0">
              <a:buNone/>
              <a:defRPr sz="1742"/>
            </a:lvl5pPr>
            <a:lvl6pPr marL="3982669" indent="0">
              <a:buNone/>
              <a:defRPr sz="1742"/>
            </a:lvl6pPr>
            <a:lvl7pPr marL="4779203" indent="0">
              <a:buNone/>
              <a:defRPr sz="1742"/>
            </a:lvl7pPr>
            <a:lvl8pPr marL="5575737" indent="0">
              <a:buNone/>
              <a:defRPr sz="1742"/>
            </a:lvl8pPr>
            <a:lvl9pPr marL="6372271" indent="0">
              <a:buNone/>
              <a:defRPr sz="174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51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651647"/>
            <a:ext cx="18320147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3258233"/>
            <a:ext cx="18320147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11344320"/>
            <a:ext cx="4779169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11344320"/>
            <a:ext cx="7168753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11344320"/>
            <a:ext cx="4779169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2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593068" rtl="0" eaLnBrk="1" latinLnBrk="0" hangingPunct="1">
        <a:lnSpc>
          <a:spcPct val="90000"/>
        </a:lnSpc>
        <a:spcBef>
          <a:spcPct val="0"/>
        </a:spcBef>
        <a:buNone/>
        <a:defRPr sz="7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8267" indent="-398267" algn="l" defTabSz="1593068" rtl="0" eaLnBrk="1" latinLnBrk="0" hangingPunct="1">
        <a:lnSpc>
          <a:spcPct val="90000"/>
        </a:lnSpc>
        <a:spcBef>
          <a:spcPts val="1742"/>
        </a:spcBef>
        <a:buFont typeface="Arial" panose="020B0604020202020204" pitchFamily="34" charset="0"/>
        <a:buChar char="•"/>
        <a:defRPr sz="4878" kern="1200">
          <a:solidFill>
            <a:schemeClr val="tx1"/>
          </a:solidFill>
          <a:latin typeface="+mn-lt"/>
          <a:ea typeface="+mn-ea"/>
          <a:cs typeface="+mn-cs"/>
        </a:defRPr>
      </a:lvl1pPr>
      <a:lvl2pPr marL="1194801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1991335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484" kern="1200">
          <a:solidFill>
            <a:schemeClr val="tx1"/>
          </a:solidFill>
          <a:latin typeface="+mn-lt"/>
          <a:ea typeface="+mn-ea"/>
          <a:cs typeface="+mn-cs"/>
        </a:defRPr>
      </a:lvl3pPr>
      <a:lvl4pPr marL="2787868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4pPr>
      <a:lvl5pPr marL="3584402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5pPr>
      <a:lvl6pPr marL="4380936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6pPr>
      <a:lvl7pPr marL="5177470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7pPr>
      <a:lvl8pPr marL="5974004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8pPr>
      <a:lvl9pPr marL="6770538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96534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593068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3pPr>
      <a:lvl4pPr marL="2389602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4pPr>
      <a:lvl5pPr marL="3186135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5pPr>
      <a:lvl6pPr marL="3982669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6pPr>
      <a:lvl7pPr marL="4779203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7pPr>
      <a:lvl8pPr marL="5575737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8pPr>
      <a:lvl9pPr marL="6372271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7EC5C9D-2EB8-4A37-B34A-D837415D8812}"/>
              </a:ext>
            </a:extLst>
          </p:cNvPr>
          <p:cNvSpPr txBox="1"/>
          <p:nvPr/>
        </p:nvSpPr>
        <p:spPr>
          <a:xfrm>
            <a:off x="3639946" y="10393290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</a:t>
            </a:r>
            <a:endParaRPr lang="es-ES_tradnl" sz="1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043589-C020-4080-BDFD-F99D90240205}"/>
              </a:ext>
            </a:extLst>
          </p:cNvPr>
          <p:cNvSpPr txBox="1"/>
          <p:nvPr/>
        </p:nvSpPr>
        <p:spPr>
          <a:xfrm>
            <a:off x="4628823" y="10761590"/>
            <a:ext cx="169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SelectExpressionWithoutJoin</a:t>
            </a:r>
            <a:endParaRPr lang="es-ES_tradnl" sz="1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BFE0C29-EC77-4705-A800-A7255AE1C2E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168304" y="10639505"/>
            <a:ext cx="460527" cy="24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D13504C-AC96-47B9-8D6F-CE72FEC57A2B}"/>
              </a:ext>
            </a:extLst>
          </p:cNvPr>
          <p:cNvSpPr txBox="1"/>
          <p:nvPr/>
        </p:nvSpPr>
        <p:spPr>
          <a:xfrm>
            <a:off x="751707" y="10202790"/>
            <a:ext cx="94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OnExpression</a:t>
            </a:r>
            <a:endParaRPr lang="es-ES_tradnl" sz="1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661915-C877-48A1-A01B-6ABFC635A9C2}"/>
              </a:ext>
            </a:extLst>
          </p:cNvPr>
          <p:cNvSpPr txBox="1"/>
          <p:nvPr/>
        </p:nvSpPr>
        <p:spPr>
          <a:xfrm>
            <a:off x="5625144" y="9313013"/>
            <a:ext cx="2411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ExecutableSelectExpressionWithoutWhere</a:t>
            </a:r>
            <a:endParaRPr lang="es-ES_tradnl" sz="1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48A19A-E8FB-4F98-9B6C-18309058BEC8}"/>
              </a:ext>
            </a:extLst>
          </p:cNvPr>
          <p:cNvSpPr txBox="1"/>
          <p:nvPr/>
        </p:nvSpPr>
        <p:spPr>
          <a:xfrm>
            <a:off x="4410731" y="10655304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F8AF6F-2536-4552-8EE9-F0B633650C7A}"/>
              </a:ext>
            </a:extLst>
          </p:cNvPr>
          <p:cNvSpPr txBox="1"/>
          <p:nvPr/>
        </p:nvSpPr>
        <p:spPr>
          <a:xfrm>
            <a:off x="1628250" y="9628828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join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EE1E4C4-13FA-410B-A398-B18C89FE1148}"/>
              </a:ext>
            </a:extLst>
          </p:cNvPr>
          <p:cNvCxnSpPr>
            <a:cxnSpLocks/>
            <a:stCxn id="107" idx="2"/>
            <a:endCxn id="12" idx="1"/>
          </p:cNvCxnSpPr>
          <p:nvPr/>
        </p:nvCxnSpPr>
        <p:spPr>
          <a:xfrm rot="16200000" flipH="1">
            <a:off x="4085704" y="7896678"/>
            <a:ext cx="1431532" cy="1647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3A56F1-257B-4451-82D4-4AB90E812358}"/>
              </a:ext>
            </a:extLst>
          </p:cNvPr>
          <p:cNvSpPr txBox="1"/>
          <p:nvPr/>
        </p:nvSpPr>
        <p:spPr>
          <a:xfrm>
            <a:off x="4602479" y="8956351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9FC7659-F161-46E5-9271-61B542208BA8}"/>
              </a:ext>
            </a:extLst>
          </p:cNvPr>
          <p:cNvSpPr txBox="1"/>
          <p:nvPr/>
        </p:nvSpPr>
        <p:spPr>
          <a:xfrm>
            <a:off x="4438331" y="8327098"/>
            <a:ext cx="232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DynamicWhereExpressionWithoutSelect</a:t>
            </a:r>
            <a:endParaRPr lang="es-ES_tradnl" sz="10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703F90-8547-483E-A78D-9D9A1507AAA0}"/>
              </a:ext>
            </a:extLst>
          </p:cNvPr>
          <p:cNvCxnSpPr>
            <a:cxnSpLocks/>
            <a:stCxn id="107" idx="2"/>
            <a:endCxn id="21" idx="1"/>
          </p:cNvCxnSpPr>
          <p:nvPr/>
        </p:nvCxnSpPr>
        <p:spPr>
          <a:xfrm>
            <a:off x="3977796" y="8004592"/>
            <a:ext cx="460528" cy="44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E70EA7-85AD-4822-A929-C2FAF084C3BF}"/>
              </a:ext>
            </a:extLst>
          </p:cNvPr>
          <p:cNvSpPr txBox="1"/>
          <p:nvPr/>
        </p:nvSpPr>
        <p:spPr>
          <a:xfrm>
            <a:off x="4196632" y="8127466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62D1E19-CAE5-4ED6-B23F-74225AD6D636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flipH="1">
            <a:off x="5475369" y="10884695"/>
            <a:ext cx="846546" cy="123110"/>
          </a:xfrm>
          <a:prstGeom prst="bentConnector4">
            <a:avLst>
              <a:gd name="adj1" fmla="val -27004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005BD9-58DA-43E6-8096-5BE1D17BF86A}"/>
              </a:ext>
            </a:extLst>
          </p:cNvPr>
          <p:cNvSpPr txBox="1"/>
          <p:nvPr/>
        </p:nvSpPr>
        <p:spPr>
          <a:xfrm>
            <a:off x="5877071" y="11097264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8B6CD68-1C93-460C-AF48-CD3CF08C7244}"/>
              </a:ext>
            </a:extLst>
          </p:cNvPr>
          <p:cNvSpPr txBox="1"/>
          <p:nvPr/>
        </p:nvSpPr>
        <p:spPr>
          <a:xfrm>
            <a:off x="8916674" y="9313013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</a:t>
            </a:r>
            <a:endParaRPr lang="es-ES_tradnl" sz="100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092F372-E365-450B-8D1C-226CD1F142A0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8036382" y="9436118"/>
            <a:ext cx="8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F3B35EC-55AA-4375-A16E-728BEA4C6472}"/>
              </a:ext>
            </a:extLst>
          </p:cNvPr>
          <p:cNvSpPr txBox="1"/>
          <p:nvPr/>
        </p:nvSpPr>
        <p:spPr>
          <a:xfrm>
            <a:off x="10664636" y="9628828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A5D29B9-AD96-406C-BEBC-88B44247E7E5}"/>
              </a:ext>
            </a:extLst>
          </p:cNvPr>
          <p:cNvSpPr txBox="1"/>
          <p:nvPr/>
        </p:nvSpPr>
        <p:spPr>
          <a:xfrm>
            <a:off x="8502506" y="5759411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0996ED2-74BB-48B5-A045-BDB0A2D4A2FD}"/>
              </a:ext>
            </a:extLst>
          </p:cNvPr>
          <p:cNvSpPr txBox="1"/>
          <p:nvPr/>
        </p:nvSpPr>
        <p:spPr>
          <a:xfrm>
            <a:off x="8074941" y="1940145"/>
            <a:ext cx="15424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WithableExecutableSelect</a:t>
            </a:r>
            <a:endParaRPr lang="es-ES_tradnl" sz="1000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E4947DA-8556-4F6D-953D-F3EF5AB8393F}"/>
              </a:ext>
            </a:extLst>
          </p:cNvPr>
          <p:cNvSpPr/>
          <p:nvPr/>
        </p:nvSpPr>
        <p:spPr>
          <a:xfrm>
            <a:off x="10755428" y="233559"/>
            <a:ext cx="266700" cy="2462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A1CD8A2-284E-4A9D-AD12-8A6A4F52416C}"/>
              </a:ext>
            </a:extLst>
          </p:cNvPr>
          <p:cNvCxnSpPr>
            <a:cxnSpLocks/>
            <a:endCxn id="67" idx="6"/>
          </p:cNvCxnSpPr>
          <p:nvPr/>
        </p:nvCxnSpPr>
        <p:spPr>
          <a:xfrm flipH="1" flipV="1">
            <a:off x="11022129" y="356670"/>
            <a:ext cx="1590245" cy="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64C317D-CDCA-4CF2-A2CC-BD076892CA76}"/>
              </a:ext>
            </a:extLst>
          </p:cNvPr>
          <p:cNvSpPr txBox="1"/>
          <p:nvPr/>
        </p:nvSpPr>
        <p:spPr>
          <a:xfrm>
            <a:off x="10511538" y="6182651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OffsetExecutableSelectExpression</a:t>
            </a:r>
            <a:endParaRPr lang="es-ES_tradnl" sz="1000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C2B48D01-8A34-49AA-A203-971AE5C6E0C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0174771" y="6305757"/>
            <a:ext cx="33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167F590-48B4-4910-9693-36337150FB33}"/>
              </a:ext>
            </a:extLst>
          </p:cNvPr>
          <p:cNvSpPr txBox="1"/>
          <p:nvPr/>
        </p:nvSpPr>
        <p:spPr>
          <a:xfrm>
            <a:off x="10173303" y="6066143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A755BB4F-5AF5-45C9-B7D0-78D732C78EB5}"/>
              </a:ext>
            </a:extLst>
          </p:cNvPr>
          <p:cNvCxnSpPr>
            <a:cxnSpLocks/>
          </p:cNvCxnSpPr>
          <p:nvPr/>
        </p:nvCxnSpPr>
        <p:spPr>
          <a:xfrm flipH="1" flipV="1">
            <a:off x="10343152" y="4801378"/>
            <a:ext cx="917270" cy="139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D7EBF8E-3DB9-403C-A5C4-B896ECAA6EFF}"/>
              </a:ext>
            </a:extLst>
          </p:cNvPr>
          <p:cNvSpPr txBox="1"/>
          <p:nvPr/>
        </p:nvSpPr>
        <p:spPr>
          <a:xfrm>
            <a:off x="11084042" y="5844094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FEF363E-5FCD-4D6E-9CE3-1DFAE7223017}"/>
              </a:ext>
            </a:extLst>
          </p:cNvPr>
          <p:cNvCxnSpPr>
            <a:cxnSpLocks/>
            <a:stCxn id="21" idx="3"/>
            <a:endCxn id="21" idx="2"/>
          </p:cNvCxnSpPr>
          <p:nvPr/>
        </p:nvCxnSpPr>
        <p:spPr>
          <a:xfrm flipH="1">
            <a:off x="5602365" y="8450204"/>
            <a:ext cx="1164033" cy="123110"/>
          </a:xfrm>
          <a:prstGeom prst="bentConnector4">
            <a:avLst>
              <a:gd name="adj1" fmla="val -1063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08041EA-68A7-4963-8832-411243DC0CCA}"/>
              </a:ext>
            </a:extLst>
          </p:cNvPr>
          <p:cNvSpPr txBox="1"/>
          <p:nvPr/>
        </p:nvSpPr>
        <p:spPr>
          <a:xfrm>
            <a:off x="5925269" y="8646390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E5361AA0-9AD4-4B04-8CCE-58D6BC274C01}"/>
              </a:ext>
            </a:extLst>
          </p:cNvPr>
          <p:cNvCxnSpPr>
            <a:cxnSpLocks/>
            <a:stCxn id="21" idx="3"/>
            <a:endCxn id="66" idx="1"/>
          </p:cNvCxnSpPr>
          <p:nvPr/>
        </p:nvCxnSpPr>
        <p:spPr>
          <a:xfrm>
            <a:off x="6766391" y="8450209"/>
            <a:ext cx="546292" cy="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B3EF9C3-8696-42A3-999D-B33A5E192CC0}"/>
              </a:ext>
            </a:extLst>
          </p:cNvPr>
          <p:cNvSpPr txBox="1"/>
          <p:nvPr/>
        </p:nvSpPr>
        <p:spPr>
          <a:xfrm>
            <a:off x="11745859" y="136655"/>
            <a:ext cx="470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execute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9C1C200-E0A5-4907-96B8-59D187E7B5F0}"/>
              </a:ext>
            </a:extLst>
          </p:cNvPr>
          <p:cNvSpPr txBox="1"/>
          <p:nvPr/>
        </p:nvSpPr>
        <p:spPr>
          <a:xfrm>
            <a:off x="6858249" y="8297656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0611C957-E7F2-45D2-8866-58038A455144}"/>
              </a:ext>
            </a:extLst>
          </p:cNvPr>
          <p:cNvSpPr txBox="1"/>
          <p:nvPr/>
        </p:nvSpPr>
        <p:spPr>
          <a:xfrm>
            <a:off x="534543" y="10943382"/>
            <a:ext cx="1373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DinamicOnExpression</a:t>
            </a:r>
            <a:endParaRPr lang="es-ES_tradnl" sz="10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B47A2C6-F616-4CC9-8EF0-558CAF92159E}"/>
              </a:ext>
            </a:extLst>
          </p:cNvPr>
          <p:cNvSpPr txBox="1"/>
          <p:nvPr/>
        </p:nvSpPr>
        <p:spPr>
          <a:xfrm>
            <a:off x="954435" y="1060747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on</a:t>
            </a:r>
            <a:endParaRPr lang="es-ES" sz="600" dirty="0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BFD5A048-CD1A-41CD-BDA0-42BA51BE5833}"/>
              </a:ext>
            </a:extLst>
          </p:cNvPr>
          <p:cNvCxnSpPr>
            <a:cxnSpLocks/>
            <a:stCxn id="91" idx="1"/>
            <a:endCxn id="91" idx="2"/>
          </p:cNvCxnSpPr>
          <p:nvPr/>
        </p:nvCxnSpPr>
        <p:spPr>
          <a:xfrm rot="10800000" flipH="1" flipV="1">
            <a:off x="534542" y="11066487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FC3D863-A209-419B-B7CD-329A9C52D5C5}"/>
              </a:ext>
            </a:extLst>
          </p:cNvPr>
          <p:cNvSpPr txBox="1"/>
          <p:nvPr/>
        </p:nvSpPr>
        <p:spPr>
          <a:xfrm>
            <a:off x="550157" y="11220375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980E5A78-37E4-479D-8417-C9D945A3F1BA}"/>
              </a:ext>
            </a:extLst>
          </p:cNvPr>
          <p:cNvSpPr txBox="1"/>
          <p:nvPr/>
        </p:nvSpPr>
        <p:spPr>
          <a:xfrm>
            <a:off x="3272314" y="7758371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SelectWhereExpression</a:t>
            </a:r>
            <a:endParaRPr lang="es-ES_tradnl" sz="1000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24EB602-B7C5-4616-AA1D-71522DE8909F}"/>
              </a:ext>
            </a:extLst>
          </p:cNvPr>
          <p:cNvSpPr txBox="1"/>
          <p:nvPr/>
        </p:nvSpPr>
        <p:spPr>
          <a:xfrm>
            <a:off x="2748062" y="9559179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SelectWhereJoinExpression</a:t>
            </a:r>
            <a:endParaRPr lang="es-ES_tradnl" sz="1000" dirty="0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9BF140B-106B-4CAC-B87D-9B78B25C66BE}"/>
              </a:ext>
            </a:extLst>
          </p:cNvPr>
          <p:cNvCxnSpPr>
            <a:cxnSpLocks/>
            <a:stCxn id="123" idx="1"/>
            <a:endCxn id="9" idx="0"/>
          </p:cNvCxnSpPr>
          <p:nvPr/>
        </p:nvCxnSpPr>
        <p:spPr>
          <a:xfrm rot="10800000" flipV="1">
            <a:off x="1225556" y="9682284"/>
            <a:ext cx="1522515" cy="520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9F2CDCC1-82B5-4B26-B15C-82F732EE082B}"/>
              </a:ext>
            </a:extLst>
          </p:cNvPr>
          <p:cNvCxnSpPr>
            <a:stCxn id="9" idx="2"/>
            <a:endCxn id="91" idx="0"/>
          </p:cNvCxnSpPr>
          <p:nvPr/>
        </p:nvCxnSpPr>
        <p:spPr>
          <a:xfrm flipH="1">
            <a:off x="1221408" y="10449011"/>
            <a:ext cx="4147" cy="49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FFBCBAAD-AF5C-41C4-97A0-EB950D56F9A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550646" y="7973522"/>
            <a:ext cx="5490" cy="15856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BECBAC20-E37D-4954-B88F-57D9000B02B5}"/>
              </a:ext>
            </a:extLst>
          </p:cNvPr>
          <p:cNvCxnSpPr>
            <a:cxnSpLocks/>
          </p:cNvCxnSpPr>
          <p:nvPr/>
        </p:nvCxnSpPr>
        <p:spPr>
          <a:xfrm flipH="1">
            <a:off x="7654571" y="7790436"/>
            <a:ext cx="6879132" cy="1509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8F5262D5-886B-461A-A393-B1BBC989C38D}"/>
              </a:ext>
            </a:extLst>
          </p:cNvPr>
          <p:cNvCxnSpPr>
            <a:cxnSpLocks/>
            <a:stCxn id="66" idx="2"/>
            <a:endCxn id="49" idx="0"/>
          </p:cNvCxnSpPr>
          <p:nvPr/>
        </p:nvCxnSpPr>
        <p:spPr>
          <a:xfrm>
            <a:off x="8570407" y="8574660"/>
            <a:ext cx="1561511" cy="738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2EC7071F-ECE7-486C-9137-EFB531843E9C}"/>
              </a:ext>
            </a:extLst>
          </p:cNvPr>
          <p:cNvCxnSpPr>
            <a:cxnSpLocks/>
          </p:cNvCxnSpPr>
          <p:nvPr/>
        </p:nvCxnSpPr>
        <p:spPr>
          <a:xfrm>
            <a:off x="9912787" y="4823990"/>
            <a:ext cx="0" cy="1358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40B45727-9391-47AC-A83E-B25F3739FEA3}"/>
              </a:ext>
            </a:extLst>
          </p:cNvPr>
          <p:cNvCxnSpPr>
            <a:cxnSpLocks/>
          </p:cNvCxnSpPr>
          <p:nvPr/>
        </p:nvCxnSpPr>
        <p:spPr>
          <a:xfrm>
            <a:off x="10073634" y="4813758"/>
            <a:ext cx="852873" cy="1385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C2765BC4-1498-4024-AC17-2B213FE6D055}"/>
              </a:ext>
            </a:extLst>
          </p:cNvPr>
          <p:cNvCxnSpPr>
            <a:stCxn id="123" idx="2"/>
            <a:endCxn id="9" idx="3"/>
          </p:cNvCxnSpPr>
          <p:nvPr/>
        </p:nvCxnSpPr>
        <p:spPr>
          <a:xfrm flipH="1">
            <a:off x="1699394" y="9805400"/>
            <a:ext cx="1856742" cy="52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7469AFA0-8064-4881-B2AF-1D3700B6BE14}"/>
              </a:ext>
            </a:extLst>
          </p:cNvPr>
          <p:cNvCxnSpPr>
            <a:stCxn id="123" idx="2"/>
            <a:endCxn id="91" idx="3"/>
          </p:cNvCxnSpPr>
          <p:nvPr/>
        </p:nvCxnSpPr>
        <p:spPr>
          <a:xfrm flipH="1">
            <a:off x="1908264" y="9805400"/>
            <a:ext cx="1647872" cy="1261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AA32697D-940D-4F0C-813A-43453BFE94C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710854" y="10516396"/>
            <a:ext cx="929099" cy="7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5FB7CCAC-EF33-48C1-BF3D-70B88AF90FC6}"/>
              </a:ext>
            </a:extLst>
          </p:cNvPr>
          <p:cNvSpPr txBox="1"/>
          <p:nvPr/>
        </p:nvSpPr>
        <p:spPr>
          <a:xfrm>
            <a:off x="2659403" y="107496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select*from</a:t>
            </a:r>
          </a:p>
          <a:p>
            <a:endParaRPr lang="es-ES" sz="600" dirty="0"/>
          </a:p>
        </p:txBody>
      </p: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3581CE54-5878-4DE9-A6D9-2C440CCDAD21}"/>
              </a:ext>
            </a:extLst>
          </p:cNvPr>
          <p:cNvCxnSpPr>
            <a:stCxn id="123" idx="2"/>
            <a:endCxn id="4" idx="0"/>
          </p:cNvCxnSpPr>
          <p:nvPr/>
        </p:nvCxnSpPr>
        <p:spPr>
          <a:xfrm>
            <a:off x="3556136" y="9805394"/>
            <a:ext cx="612160" cy="587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FD107498-CC6F-44BA-887D-3293AF04F829}"/>
              </a:ext>
            </a:extLst>
          </p:cNvPr>
          <p:cNvCxnSpPr>
            <a:cxnSpLocks/>
          </p:cNvCxnSpPr>
          <p:nvPr/>
        </p:nvCxnSpPr>
        <p:spPr>
          <a:xfrm>
            <a:off x="3550646" y="7988397"/>
            <a:ext cx="1560666" cy="285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1C9E8EEF-3486-48E4-AF3F-554AC8C94FD7}"/>
              </a:ext>
            </a:extLst>
          </p:cNvPr>
          <p:cNvSpPr txBox="1"/>
          <p:nvPr/>
        </p:nvSpPr>
        <p:spPr>
          <a:xfrm>
            <a:off x="2590289" y="11703321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SelectExpressionSubquery</a:t>
            </a:r>
            <a:endParaRPr lang="es-ES_tradnl" sz="1000" dirty="0"/>
          </a:p>
        </p:txBody>
      </p: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E6979D7D-9790-4818-8D91-1FC9BB9B4A62}"/>
              </a:ext>
            </a:extLst>
          </p:cNvPr>
          <p:cNvCxnSpPr>
            <a:stCxn id="178" idx="0"/>
            <a:endCxn id="4" idx="1"/>
          </p:cNvCxnSpPr>
          <p:nvPr/>
        </p:nvCxnSpPr>
        <p:spPr>
          <a:xfrm flipV="1">
            <a:off x="3366311" y="10516395"/>
            <a:ext cx="273643" cy="118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A1EBD687-5055-4FA9-82C3-A8DE32323182}"/>
              </a:ext>
            </a:extLst>
          </p:cNvPr>
          <p:cNvSpPr txBox="1"/>
          <p:nvPr/>
        </p:nvSpPr>
        <p:spPr>
          <a:xfrm>
            <a:off x="3103838" y="11392229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6DFC3C96-8AA9-4FB8-A5D4-C72CD09D9EA3}"/>
              </a:ext>
            </a:extLst>
          </p:cNvPr>
          <p:cNvCxnSpPr>
            <a:endCxn id="178" idx="1"/>
          </p:cNvCxnSpPr>
          <p:nvPr/>
        </p:nvCxnSpPr>
        <p:spPr>
          <a:xfrm>
            <a:off x="1221399" y="11826431"/>
            <a:ext cx="136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A5EA5119-50FB-48C3-93AD-9CA6D94521C8}"/>
              </a:ext>
            </a:extLst>
          </p:cNvPr>
          <p:cNvSpPr txBox="1"/>
          <p:nvPr/>
        </p:nvSpPr>
        <p:spPr>
          <a:xfrm>
            <a:off x="1752009" y="11644070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subSelectUsing</a:t>
            </a:r>
            <a:endParaRPr lang="es-ES" sz="600" dirty="0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A5C2F0A1-ECD1-44A1-9C05-A09EA7A234B2}"/>
              </a:ext>
            </a:extLst>
          </p:cNvPr>
          <p:cNvSpPr txBox="1"/>
          <p:nvPr/>
        </p:nvSpPr>
        <p:spPr>
          <a:xfrm>
            <a:off x="1321324" y="8959603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SelectExpressionFromNoTable</a:t>
            </a:r>
            <a:endParaRPr lang="es-ES_tradnl" sz="1000" dirty="0"/>
          </a:p>
        </p:txBody>
      </p: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E3845FE8-D0C0-4AF5-978E-0E798F11BA16}"/>
              </a:ext>
            </a:extLst>
          </p:cNvPr>
          <p:cNvCxnSpPr>
            <a:cxnSpLocks/>
          </p:cNvCxnSpPr>
          <p:nvPr/>
        </p:nvCxnSpPr>
        <p:spPr>
          <a:xfrm>
            <a:off x="999398" y="8092012"/>
            <a:ext cx="559964" cy="86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4959044A-EF4D-4BBC-B091-2E1BC2E05DC0}"/>
              </a:ext>
            </a:extLst>
          </p:cNvPr>
          <p:cNvSpPr txBox="1"/>
          <p:nvPr/>
        </p:nvSpPr>
        <p:spPr>
          <a:xfrm>
            <a:off x="1227307" y="8322774"/>
            <a:ext cx="7906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selectFromNoTable</a:t>
            </a:r>
            <a:endParaRPr lang="es-ES" sz="600" dirty="0"/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11B98FFE-CE51-43C8-8617-F2BB1C5AC420}"/>
              </a:ext>
            </a:extLst>
          </p:cNvPr>
          <p:cNvSpPr txBox="1"/>
          <p:nvPr/>
        </p:nvSpPr>
        <p:spPr>
          <a:xfrm>
            <a:off x="8212862" y="9273641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5CD37DAB-4696-4527-9724-A5D11638FB4E}"/>
              </a:ext>
            </a:extLst>
          </p:cNvPr>
          <p:cNvCxnSpPr>
            <a:stCxn id="49" idx="3"/>
            <a:endCxn id="49" idx="2"/>
          </p:cNvCxnSpPr>
          <p:nvPr/>
        </p:nvCxnSpPr>
        <p:spPr>
          <a:xfrm flipH="1">
            <a:off x="10131918" y="9436119"/>
            <a:ext cx="1215237" cy="123110"/>
          </a:xfrm>
          <a:prstGeom prst="bentConnector4">
            <a:avLst>
              <a:gd name="adj1" fmla="val -992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8ECBEBCA-5CAD-4537-A970-79EA7DB56B9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694186" y="5715724"/>
            <a:ext cx="123111" cy="1030090"/>
          </a:xfrm>
          <a:prstGeom prst="bentConnector4">
            <a:avLst>
              <a:gd name="adj1" fmla="val -185686"/>
              <a:gd name="adj2" fmla="val 12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0001818-7AE0-417D-AD34-486866C2D44D}"/>
              </a:ext>
            </a:extLst>
          </p:cNvPr>
          <p:cNvSpPr txBox="1"/>
          <p:nvPr/>
        </p:nvSpPr>
        <p:spPr>
          <a:xfrm>
            <a:off x="7312690" y="8328439"/>
            <a:ext cx="2515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GroupByOrderByExecutableSelectExpression</a:t>
            </a:r>
            <a:endParaRPr lang="es-ES_tradnl" sz="10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33B8689-B14B-4AA7-A498-026937955A42}"/>
              </a:ext>
            </a:extLst>
          </p:cNvPr>
          <p:cNvCxnSpPr>
            <a:cxnSpLocks/>
            <a:stCxn id="119" idx="2"/>
            <a:endCxn id="66" idx="0"/>
          </p:cNvCxnSpPr>
          <p:nvPr/>
        </p:nvCxnSpPr>
        <p:spPr>
          <a:xfrm flipH="1">
            <a:off x="8570407" y="6415436"/>
            <a:ext cx="677747" cy="19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A29C316-FE0C-4907-B7C0-65AAA9458843}"/>
              </a:ext>
            </a:extLst>
          </p:cNvPr>
          <p:cNvSpPr txBox="1"/>
          <p:nvPr/>
        </p:nvSpPr>
        <p:spPr>
          <a:xfrm>
            <a:off x="10006881" y="8379836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A966C93-3923-4F89-B775-81F50ACF9B5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9828116" y="8451550"/>
            <a:ext cx="985614" cy="37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0F8E699-7130-414D-8D1F-A91278D8DD8B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248151" y="6415439"/>
            <a:ext cx="2107492" cy="238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EC32449-BFAD-44A0-9D7A-BCBE6CA8B623}"/>
              </a:ext>
            </a:extLst>
          </p:cNvPr>
          <p:cNvCxnSpPr>
            <a:cxnSpLocks/>
            <a:stCxn id="81" idx="3"/>
            <a:endCxn id="81" idx="0"/>
          </p:cNvCxnSpPr>
          <p:nvPr/>
        </p:nvCxnSpPr>
        <p:spPr>
          <a:xfrm flipH="1" flipV="1">
            <a:off x="11845107" y="8802468"/>
            <a:ext cx="1435650" cy="123111"/>
          </a:xfrm>
          <a:prstGeom prst="bentConnector4">
            <a:avLst>
              <a:gd name="adj1" fmla="val -1592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FFD687D-08FD-4FC8-8E58-2B5D9182F37A}"/>
              </a:ext>
            </a:extLst>
          </p:cNvPr>
          <p:cNvSpPr txBox="1"/>
          <p:nvPr/>
        </p:nvSpPr>
        <p:spPr>
          <a:xfrm>
            <a:off x="13837081" y="8393276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9797914-CA24-4BA9-8BD6-0ECE5474A686}"/>
              </a:ext>
            </a:extLst>
          </p:cNvPr>
          <p:cNvSpPr txBox="1"/>
          <p:nvPr/>
        </p:nvSpPr>
        <p:spPr>
          <a:xfrm>
            <a:off x="13876024" y="8802468"/>
            <a:ext cx="2432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</a:t>
            </a:r>
            <a:endParaRPr lang="es-ES_tradnl" sz="100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D82E5A9-5A16-4BAD-840F-BB0F40E34B11}"/>
              </a:ext>
            </a:extLst>
          </p:cNvPr>
          <p:cNvCxnSpPr>
            <a:stCxn id="81" idx="3"/>
            <a:endCxn id="92" idx="1"/>
          </p:cNvCxnSpPr>
          <p:nvPr/>
        </p:nvCxnSpPr>
        <p:spPr>
          <a:xfrm>
            <a:off x="13280764" y="8925574"/>
            <a:ext cx="59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1353F4F-6F23-4595-BB79-4A4CAA73D4B8}"/>
              </a:ext>
            </a:extLst>
          </p:cNvPr>
          <p:cNvSpPr txBox="1"/>
          <p:nvPr/>
        </p:nvSpPr>
        <p:spPr>
          <a:xfrm>
            <a:off x="13430068" y="8738723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31FB902-70D8-4526-AD9F-BD51CCC19BD8}"/>
              </a:ext>
            </a:extLst>
          </p:cNvPr>
          <p:cNvCxnSpPr>
            <a:stCxn id="92" idx="3"/>
            <a:endCxn id="92" idx="2"/>
          </p:cNvCxnSpPr>
          <p:nvPr/>
        </p:nvCxnSpPr>
        <p:spPr>
          <a:xfrm flipH="1">
            <a:off x="15092062" y="8925574"/>
            <a:ext cx="1216038" cy="123110"/>
          </a:xfrm>
          <a:prstGeom prst="bentConnector4">
            <a:avLst>
              <a:gd name="adj1" fmla="val -1370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6B85A72C-D241-4446-80B8-53B44BD0C009}"/>
              </a:ext>
            </a:extLst>
          </p:cNvPr>
          <p:cNvSpPr txBox="1"/>
          <p:nvPr/>
        </p:nvSpPr>
        <p:spPr>
          <a:xfrm>
            <a:off x="15664629" y="9115642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3870C62-9C97-4055-971D-DE42726ABD1A}"/>
              </a:ext>
            </a:extLst>
          </p:cNvPr>
          <p:cNvCxnSpPr>
            <a:cxnSpLocks/>
            <a:stCxn id="119" idx="2"/>
            <a:endCxn id="92" idx="0"/>
          </p:cNvCxnSpPr>
          <p:nvPr/>
        </p:nvCxnSpPr>
        <p:spPr>
          <a:xfrm>
            <a:off x="9248154" y="6415439"/>
            <a:ext cx="5843911" cy="238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DD313E04-E0D0-47CC-B4CC-7C82EF0A5D02}"/>
              </a:ext>
            </a:extLst>
          </p:cNvPr>
          <p:cNvSpPr txBox="1"/>
          <p:nvPr/>
        </p:nvSpPr>
        <p:spPr>
          <a:xfrm>
            <a:off x="5159634" y="7385148"/>
            <a:ext cx="2733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/>
              <a:t>GroupByOrderHavingByExpressionWithoutSelect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4F756FE-3C28-4A6F-9C01-70AF5B04D409}"/>
              </a:ext>
            </a:extLst>
          </p:cNvPr>
          <p:cNvSpPr txBox="1"/>
          <p:nvPr/>
        </p:nvSpPr>
        <p:spPr>
          <a:xfrm>
            <a:off x="5574777" y="695231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70B30916-C46E-4A65-A082-BCEDD95A3386}"/>
              </a:ext>
            </a:extLst>
          </p:cNvPr>
          <p:cNvSpPr txBox="1"/>
          <p:nvPr/>
        </p:nvSpPr>
        <p:spPr>
          <a:xfrm>
            <a:off x="4467864" y="6305648"/>
            <a:ext cx="2294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DynamicHavingExpressionWithoutSelect</a:t>
            </a:r>
          </a:p>
        </p:txBody>
      </p:sp>
      <p:cxnSp>
        <p:nvCxnSpPr>
          <p:cNvPr id="108" name="Conector recto de flecha 37">
            <a:extLst>
              <a:ext uri="{FF2B5EF4-FFF2-40B4-BE49-F238E27FC236}">
                <a16:creationId xmlns:a16="http://schemas.microsoft.com/office/drawing/2014/main" id="{F24F3E9A-EE7B-44FF-A77B-EFAE5EBDC974}"/>
              </a:ext>
            </a:extLst>
          </p:cNvPr>
          <p:cNvCxnSpPr>
            <a:cxnSpLocks/>
            <a:stCxn id="106" idx="1"/>
            <a:endCxn id="106" idx="0"/>
          </p:cNvCxnSpPr>
          <p:nvPr/>
        </p:nvCxnSpPr>
        <p:spPr>
          <a:xfrm rot="10800000" flipH="1">
            <a:off x="4467870" y="6305649"/>
            <a:ext cx="1147109" cy="123111"/>
          </a:xfrm>
          <a:prstGeom prst="bentConnector4">
            <a:avLst>
              <a:gd name="adj1" fmla="val -19928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E40D7E7-F4AB-4EFB-82E1-BC32BD10FC90}"/>
              </a:ext>
            </a:extLst>
          </p:cNvPr>
          <p:cNvSpPr txBox="1"/>
          <p:nvPr/>
        </p:nvSpPr>
        <p:spPr>
          <a:xfrm>
            <a:off x="4774174" y="5837917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1C73834-3F65-4FC2-BCBD-F7BA5E6A4766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6910940" y="7638059"/>
            <a:ext cx="2151406" cy="279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B43DC56-D5F9-4A50-AD55-151A8F74BA86}"/>
              </a:ext>
            </a:extLst>
          </p:cNvPr>
          <p:cNvCxnSpPr>
            <a:cxnSpLocks/>
            <a:stCxn id="106" idx="3"/>
            <a:endCxn id="159" idx="1"/>
          </p:cNvCxnSpPr>
          <p:nvPr/>
        </p:nvCxnSpPr>
        <p:spPr>
          <a:xfrm>
            <a:off x="6762082" y="6428759"/>
            <a:ext cx="2300264" cy="400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F23C3A2-BE5C-4C07-A0EB-BA0D3AED38D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717939" y="6750642"/>
            <a:ext cx="123111" cy="1366721"/>
          </a:xfrm>
          <a:prstGeom prst="bentConnector4">
            <a:avLst>
              <a:gd name="adj1" fmla="val -185686"/>
              <a:gd name="adj2" fmla="val 116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343C3A0-BAFA-4A3F-BF88-9B40AD6700D3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526354" y="6598655"/>
            <a:ext cx="1" cy="78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BBE984E-0401-4DD2-A2C1-81EB690822D8}"/>
              </a:ext>
            </a:extLst>
          </p:cNvPr>
          <p:cNvSpPr txBox="1"/>
          <p:nvPr/>
        </p:nvSpPr>
        <p:spPr>
          <a:xfrm>
            <a:off x="6736281" y="781638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1C170F26-6668-4956-A9B9-3766CAE40B9B}"/>
              </a:ext>
            </a:extLst>
          </p:cNvPr>
          <p:cNvSpPr txBox="1"/>
          <p:nvPr/>
        </p:nvSpPr>
        <p:spPr>
          <a:xfrm>
            <a:off x="6739929" y="6911904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995E0C3-A89C-4892-9BC8-D9B4959C2574}"/>
              </a:ext>
            </a:extLst>
          </p:cNvPr>
          <p:cNvCxnSpPr>
            <a:stCxn id="107" idx="3"/>
            <a:endCxn id="103" idx="1"/>
          </p:cNvCxnSpPr>
          <p:nvPr/>
        </p:nvCxnSpPr>
        <p:spPr>
          <a:xfrm flipV="1">
            <a:off x="4683285" y="7508259"/>
            <a:ext cx="476349" cy="37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5EE96A3D-83D8-4A41-9F29-9F96E4573474}"/>
              </a:ext>
            </a:extLst>
          </p:cNvPr>
          <p:cNvSpPr txBox="1"/>
          <p:nvPr/>
        </p:nvSpPr>
        <p:spPr>
          <a:xfrm>
            <a:off x="4557653" y="7531849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207C8549-235D-41B7-8448-C39D43F3D3CC}"/>
              </a:ext>
            </a:extLst>
          </p:cNvPr>
          <p:cNvCxnSpPr>
            <a:stCxn id="21" idx="0"/>
            <a:endCxn id="103" idx="1"/>
          </p:cNvCxnSpPr>
          <p:nvPr/>
        </p:nvCxnSpPr>
        <p:spPr>
          <a:xfrm flipH="1" flipV="1">
            <a:off x="5159634" y="7508259"/>
            <a:ext cx="442731" cy="8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F37A9B6-CBBE-4D17-A6E8-0603A43A6D38}"/>
              </a:ext>
            </a:extLst>
          </p:cNvPr>
          <p:cNvSpPr txBox="1"/>
          <p:nvPr/>
        </p:nvSpPr>
        <p:spPr>
          <a:xfrm>
            <a:off x="5395419" y="7872177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CF8D3BD7-7EC1-4F2F-BB1F-C84ACFD645DA}"/>
              </a:ext>
            </a:extLst>
          </p:cNvPr>
          <p:cNvSpPr txBox="1"/>
          <p:nvPr/>
        </p:nvSpPr>
        <p:spPr>
          <a:xfrm>
            <a:off x="6151786" y="6731085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01C6E6A-A6BC-344F-9F56-D489BDB5CEC8}"/>
              </a:ext>
            </a:extLst>
          </p:cNvPr>
          <p:cNvSpPr txBox="1"/>
          <p:nvPr/>
        </p:nvSpPr>
        <p:spPr>
          <a:xfrm>
            <a:off x="8218064" y="6169218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OrderByExecutableSelectExpression</a:t>
            </a:r>
            <a:endParaRPr lang="es-ES_tradnl" sz="1000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0B3C48E6-A6A5-A542-A189-AFF2B4F74D04}"/>
              </a:ext>
            </a:extLst>
          </p:cNvPr>
          <p:cNvSpPr txBox="1"/>
          <p:nvPr/>
        </p:nvSpPr>
        <p:spPr>
          <a:xfrm>
            <a:off x="8018128" y="1370861"/>
            <a:ext cx="1675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ExecutableSelectWithWhere</a:t>
            </a:r>
            <a:endParaRPr lang="es-ES_tradnl" sz="1000" dirty="0"/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C751E935-F290-AF47-B34A-C493EE4CA8CA}"/>
              </a:ext>
            </a:extLst>
          </p:cNvPr>
          <p:cNvCxnSpPr>
            <a:cxnSpLocks/>
            <a:stCxn id="104" idx="2"/>
            <a:endCxn id="65" idx="0"/>
          </p:cNvCxnSpPr>
          <p:nvPr/>
        </p:nvCxnSpPr>
        <p:spPr>
          <a:xfrm flipH="1">
            <a:off x="8846146" y="1617082"/>
            <a:ext cx="9712" cy="323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Elipse 110">
            <a:extLst>
              <a:ext uri="{FF2B5EF4-FFF2-40B4-BE49-F238E27FC236}">
                <a16:creationId xmlns:a16="http://schemas.microsoft.com/office/drawing/2014/main" id="{1D79B97B-862C-8B4F-95F7-A39DECFD93DD}"/>
              </a:ext>
            </a:extLst>
          </p:cNvPr>
          <p:cNvSpPr/>
          <p:nvPr/>
        </p:nvSpPr>
        <p:spPr>
          <a:xfrm>
            <a:off x="6448362" y="1940145"/>
            <a:ext cx="266700" cy="2462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C5FCFC5E-3A47-874F-A414-DD16EEA3CC30}"/>
              </a:ext>
            </a:extLst>
          </p:cNvPr>
          <p:cNvCxnSpPr>
            <a:cxnSpLocks/>
            <a:stCxn id="65" idx="1"/>
            <a:endCxn id="111" idx="6"/>
          </p:cNvCxnSpPr>
          <p:nvPr/>
        </p:nvCxnSpPr>
        <p:spPr>
          <a:xfrm flipH="1">
            <a:off x="6715063" y="2063255"/>
            <a:ext cx="1359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AD41235-EDED-C549-8427-C4602CB25D18}"/>
              </a:ext>
            </a:extLst>
          </p:cNvPr>
          <p:cNvSpPr txBox="1"/>
          <p:nvPr/>
        </p:nvSpPr>
        <p:spPr>
          <a:xfrm>
            <a:off x="7117203" y="1858543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forUseInQueryAs</a:t>
            </a:r>
            <a:endParaRPr lang="es-ES" sz="600" dirty="0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8C09B90-45BE-9543-9009-FFF45F506AC2}"/>
              </a:ext>
            </a:extLst>
          </p:cNvPr>
          <p:cNvSpPr txBox="1"/>
          <p:nvPr/>
        </p:nvSpPr>
        <p:spPr>
          <a:xfrm>
            <a:off x="7791719" y="3846074"/>
            <a:ext cx="2491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CompoundableExecutableSelectExpression</a:t>
            </a:r>
            <a:endParaRPr lang="es-ES_tradnl" sz="1000" dirty="0"/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3DF8151-5C12-2E4F-A8B4-3A4A797C55AA}"/>
              </a:ext>
            </a:extLst>
          </p:cNvPr>
          <p:cNvSpPr txBox="1"/>
          <p:nvPr/>
        </p:nvSpPr>
        <p:spPr>
          <a:xfrm>
            <a:off x="7166230" y="9763523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7C54D2B3-5D8F-BC4F-8AAB-890481E32556}"/>
              </a:ext>
            </a:extLst>
          </p:cNvPr>
          <p:cNvSpPr txBox="1"/>
          <p:nvPr/>
        </p:nvSpPr>
        <p:spPr>
          <a:xfrm>
            <a:off x="7604943" y="11513624"/>
            <a:ext cx="3656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GroupByOrderByHavingExecutableSelectExpressionWithoutWhere</a:t>
            </a:r>
            <a:endParaRPr lang="es-ES_tradnl" sz="1000" dirty="0"/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F4A7E3FB-5025-4044-AACC-9BA2500E07B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30770" y="9559234"/>
            <a:ext cx="2024657" cy="198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32">
            <a:extLst>
              <a:ext uri="{FF2B5EF4-FFF2-40B4-BE49-F238E27FC236}">
                <a16:creationId xmlns:a16="http://schemas.microsoft.com/office/drawing/2014/main" id="{46B87395-26FC-D44E-BBF9-12438E17FF5C}"/>
              </a:ext>
            </a:extLst>
          </p:cNvPr>
          <p:cNvCxnSpPr>
            <a:cxnSpLocks/>
            <a:stCxn id="146" idx="3"/>
            <a:endCxn id="146" idx="0"/>
          </p:cNvCxnSpPr>
          <p:nvPr/>
        </p:nvCxnSpPr>
        <p:spPr>
          <a:xfrm flipH="1" flipV="1">
            <a:off x="9433329" y="11513624"/>
            <a:ext cx="1828385" cy="123111"/>
          </a:xfrm>
          <a:prstGeom prst="bentConnector4">
            <a:avLst>
              <a:gd name="adj1" fmla="val -1250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E80E2582-0F32-464A-8125-67FE19D6E683}"/>
              </a:ext>
            </a:extLst>
          </p:cNvPr>
          <p:cNvSpPr txBox="1"/>
          <p:nvPr/>
        </p:nvSpPr>
        <p:spPr>
          <a:xfrm>
            <a:off x="10520624" y="1110443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ECE0FB15-09BB-194B-A79F-B21F3A6CE97E}"/>
              </a:ext>
            </a:extLst>
          </p:cNvPr>
          <p:cNvSpPr txBox="1"/>
          <p:nvPr/>
        </p:nvSpPr>
        <p:spPr>
          <a:xfrm>
            <a:off x="11917721" y="11513624"/>
            <a:ext cx="3217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DynamicHavingExecutableSelectExpressionWithoutWhere</a:t>
            </a:r>
            <a:endParaRPr lang="es-ES_tradnl" sz="1000" dirty="0"/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4F52899A-C5BD-5140-9C8B-E9BB418F2453}"/>
              </a:ext>
            </a:extLst>
          </p:cNvPr>
          <p:cNvCxnSpPr>
            <a:stCxn id="146" idx="3"/>
            <a:endCxn id="151" idx="1"/>
          </p:cNvCxnSpPr>
          <p:nvPr/>
        </p:nvCxnSpPr>
        <p:spPr>
          <a:xfrm>
            <a:off x="11261714" y="11636730"/>
            <a:ext cx="65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A9ED3E79-43B6-6A4E-81D7-D9BB0CD67AB6}"/>
              </a:ext>
            </a:extLst>
          </p:cNvPr>
          <p:cNvSpPr txBox="1"/>
          <p:nvPr/>
        </p:nvSpPr>
        <p:spPr>
          <a:xfrm>
            <a:off x="11471758" y="11449879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156" name="Conector recto de flecha 37">
            <a:extLst>
              <a:ext uri="{FF2B5EF4-FFF2-40B4-BE49-F238E27FC236}">
                <a16:creationId xmlns:a16="http://schemas.microsoft.com/office/drawing/2014/main" id="{E2F3AC81-0581-B447-8896-45B89F1BA4CA}"/>
              </a:ext>
            </a:extLst>
          </p:cNvPr>
          <p:cNvCxnSpPr>
            <a:stCxn id="151" idx="3"/>
            <a:endCxn id="151" idx="2"/>
          </p:cNvCxnSpPr>
          <p:nvPr/>
        </p:nvCxnSpPr>
        <p:spPr>
          <a:xfrm flipH="1">
            <a:off x="13526495" y="11636730"/>
            <a:ext cx="1608773" cy="123110"/>
          </a:xfrm>
          <a:prstGeom prst="bentConnector4">
            <a:avLst>
              <a:gd name="adj1" fmla="val -14210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2477D8F-84FC-A14F-BDCC-276CEF89D10F}"/>
              </a:ext>
            </a:extLst>
          </p:cNvPr>
          <p:cNvSpPr txBox="1"/>
          <p:nvPr/>
        </p:nvSpPr>
        <p:spPr>
          <a:xfrm>
            <a:off x="13706319" y="11826798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4F629735-9A8E-FE41-95EB-8D73FF63E095}"/>
              </a:ext>
            </a:extLst>
          </p:cNvPr>
          <p:cNvSpPr txBox="1"/>
          <p:nvPr/>
        </p:nvSpPr>
        <p:spPr>
          <a:xfrm>
            <a:off x="9062353" y="10312835"/>
            <a:ext cx="2909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WhereableExecutableSelectExpressionWithGroupBy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3DA9CF23-4E5E-A144-932B-28A3BB892D51}"/>
              </a:ext>
            </a:extLst>
          </p:cNvPr>
          <p:cNvSpPr txBox="1"/>
          <p:nvPr/>
        </p:nvSpPr>
        <p:spPr>
          <a:xfrm>
            <a:off x="12884821" y="10312835"/>
            <a:ext cx="3139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DynamicWhereExecutableSelectExpressionWithGroupBy</a:t>
            </a:r>
            <a:endParaRPr lang="es-ES_tradnl" sz="1000" dirty="0"/>
          </a:p>
        </p:txBody>
      </p: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8B205D2E-AF1C-8645-9262-22E254357806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12004522" y="10435945"/>
            <a:ext cx="880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A3D213D5-13D6-1648-BDD9-C3FAEF3E5DE1}"/>
              </a:ext>
            </a:extLst>
          </p:cNvPr>
          <p:cNvSpPr txBox="1"/>
          <p:nvPr/>
        </p:nvSpPr>
        <p:spPr>
          <a:xfrm>
            <a:off x="14632776" y="10628650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6CE47456-B416-4042-B849-55791A9621DB}"/>
              </a:ext>
            </a:extLst>
          </p:cNvPr>
          <p:cNvSpPr txBox="1"/>
          <p:nvPr/>
        </p:nvSpPr>
        <p:spPr>
          <a:xfrm>
            <a:off x="12181002" y="10273463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66" name="Conector recto de flecha 194">
            <a:extLst>
              <a:ext uri="{FF2B5EF4-FFF2-40B4-BE49-F238E27FC236}">
                <a16:creationId xmlns:a16="http://schemas.microsoft.com/office/drawing/2014/main" id="{C53716D0-6C23-514C-BA8C-FE3AAE29E102}"/>
              </a:ext>
            </a:extLst>
          </p:cNvPr>
          <p:cNvCxnSpPr>
            <a:stCxn id="160" idx="3"/>
            <a:endCxn id="160" idx="2"/>
          </p:cNvCxnSpPr>
          <p:nvPr/>
        </p:nvCxnSpPr>
        <p:spPr>
          <a:xfrm flipH="1">
            <a:off x="14454315" y="10435941"/>
            <a:ext cx="1569500" cy="123110"/>
          </a:xfrm>
          <a:prstGeom prst="bentConnector4">
            <a:avLst>
              <a:gd name="adj1" fmla="val -14565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42726494-2612-A14E-8541-03BFBD701822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10388372" y="10559051"/>
            <a:ext cx="128860" cy="1014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66DAA61C-B820-1848-B85D-FEFC3D0B631D}"/>
              </a:ext>
            </a:extLst>
          </p:cNvPr>
          <p:cNvCxnSpPr>
            <a:cxnSpLocks/>
            <a:stCxn id="159" idx="2"/>
            <a:endCxn id="151" idx="0"/>
          </p:cNvCxnSpPr>
          <p:nvPr/>
        </p:nvCxnSpPr>
        <p:spPr>
          <a:xfrm>
            <a:off x="10517232" y="10559051"/>
            <a:ext cx="3009256" cy="954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881ED28E-5D49-D449-9DE0-24E20F4AD064}"/>
              </a:ext>
            </a:extLst>
          </p:cNvPr>
          <p:cNvCxnSpPr>
            <a:cxnSpLocks/>
          </p:cNvCxnSpPr>
          <p:nvPr/>
        </p:nvCxnSpPr>
        <p:spPr>
          <a:xfrm flipH="1">
            <a:off x="11675990" y="7811017"/>
            <a:ext cx="2808654" cy="2550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05840492-4293-F243-868A-A9704255FCCA}"/>
              </a:ext>
            </a:extLst>
          </p:cNvPr>
          <p:cNvCxnSpPr>
            <a:cxnSpLocks/>
            <a:stCxn id="119" idx="2"/>
            <a:endCxn id="160" idx="0"/>
          </p:cNvCxnSpPr>
          <p:nvPr/>
        </p:nvCxnSpPr>
        <p:spPr>
          <a:xfrm>
            <a:off x="9248151" y="6415436"/>
            <a:ext cx="5206168" cy="3897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9EA9E9F1-A7BA-444B-9D3C-0E68CFDDE716}"/>
              </a:ext>
            </a:extLst>
          </p:cNvPr>
          <p:cNvSpPr txBox="1"/>
          <p:nvPr/>
        </p:nvSpPr>
        <p:spPr>
          <a:xfrm>
            <a:off x="4018260" y="5200828"/>
            <a:ext cx="2606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DynamicWhereSelectExpressionWithoutSelect</a:t>
            </a:r>
          </a:p>
        </p:txBody>
      </p: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18463A6A-55B2-2941-9921-0033251B5629}"/>
              </a:ext>
            </a:extLst>
          </p:cNvPr>
          <p:cNvCxnSpPr>
            <a:cxnSpLocks/>
            <a:endCxn id="174" idx="2"/>
          </p:cNvCxnSpPr>
          <p:nvPr/>
        </p:nvCxnSpPr>
        <p:spPr>
          <a:xfrm flipH="1" flipV="1">
            <a:off x="5321662" y="5447044"/>
            <a:ext cx="865068" cy="81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8E07FEA-14A6-D24D-A463-E354A0AD6A65}"/>
              </a:ext>
            </a:extLst>
          </p:cNvPr>
          <p:cNvSpPr txBox="1"/>
          <p:nvPr/>
        </p:nvSpPr>
        <p:spPr>
          <a:xfrm>
            <a:off x="5431261" y="4690127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and|or</a:t>
            </a:r>
            <a:endParaRPr lang="es-ES" sz="600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F0036B11-B361-F743-A2B4-C3032415AAAA}"/>
              </a:ext>
            </a:extLst>
          </p:cNvPr>
          <p:cNvSpPr txBox="1"/>
          <p:nvPr/>
        </p:nvSpPr>
        <p:spPr>
          <a:xfrm>
            <a:off x="5849775" y="5826965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82" name="Conector recto de flecha 194">
            <a:extLst>
              <a:ext uri="{FF2B5EF4-FFF2-40B4-BE49-F238E27FC236}">
                <a16:creationId xmlns:a16="http://schemas.microsoft.com/office/drawing/2014/main" id="{AF65D9CB-0B6E-6346-A3A2-EB51AC7945C6}"/>
              </a:ext>
            </a:extLst>
          </p:cNvPr>
          <p:cNvCxnSpPr>
            <a:cxnSpLocks/>
            <a:stCxn id="174" idx="3"/>
            <a:endCxn id="174" idx="0"/>
          </p:cNvCxnSpPr>
          <p:nvPr/>
        </p:nvCxnSpPr>
        <p:spPr>
          <a:xfrm flipH="1" flipV="1">
            <a:off x="5321662" y="5200828"/>
            <a:ext cx="1303402" cy="123111"/>
          </a:xfrm>
          <a:prstGeom prst="bentConnector4">
            <a:avLst>
              <a:gd name="adj1" fmla="val -17539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E06343C5-CB8C-9045-8725-068ADBDE63E1}"/>
              </a:ext>
            </a:extLst>
          </p:cNvPr>
          <p:cNvCxnSpPr>
            <a:cxnSpLocks/>
          </p:cNvCxnSpPr>
          <p:nvPr/>
        </p:nvCxnSpPr>
        <p:spPr>
          <a:xfrm>
            <a:off x="6499056" y="5402450"/>
            <a:ext cx="1974395" cy="82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18341F12-A6C5-8744-AB3D-A347AF6BAD4A}"/>
              </a:ext>
            </a:extLst>
          </p:cNvPr>
          <p:cNvSpPr txBox="1"/>
          <p:nvPr/>
        </p:nvSpPr>
        <p:spPr>
          <a:xfrm>
            <a:off x="6920865" y="5447044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1C0CC2B1-F944-E646-98E8-0FDD5D681736}"/>
              </a:ext>
            </a:extLst>
          </p:cNvPr>
          <p:cNvCxnSpPr>
            <a:cxnSpLocks/>
          </p:cNvCxnSpPr>
          <p:nvPr/>
        </p:nvCxnSpPr>
        <p:spPr>
          <a:xfrm flipH="1" flipV="1">
            <a:off x="6432461" y="5447051"/>
            <a:ext cx="1239903" cy="193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434F3D59-3FBE-244C-B8C5-3853BE6DEA7B}"/>
              </a:ext>
            </a:extLst>
          </p:cNvPr>
          <p:cNvSpPr txBox="1"/>
          <p:nvPr/>
        </p:nvSpPr>
        <p:spPr>
          <a:xfrm>
            <a:off x="7365011" y="6876516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F537568D-29CA-2243-8AB8-4CE18F69554D}"/>
              </a:ext>
            </a:extLst>
          </p:cNvPr>
          <p:cNvSpPr txBox="1"/>
          <p:nvPr/>
        </p:nvSpPr>
        <p:spPr>
          <a:xfrm>
            <a:off x="7824679" y="4510105"/>
            <a:ext cx="3122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CompoundableCustomizableExecutableSelectExpression</a:t>
            </a:r>
            <a:endParaRPr lang="es-ES_tradnl" sz="1000" dirty="0"/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3900FEF4-E054-6748-AADA-17CC1D4BB374}"/>
              </a:ext>
            </a:extLst>
          </p:cNvPr>
          <p:cNvSpPr txBox="1"/>
          <p:nvPr/>
        </p:nvSpPr>
        <p:spPr>
          <a:xfrm>
            <a:off x="2392039" y="4425862"/>
            <a:ext cx="2422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CompoundedExecutableSelectExpression</a:t>
            </a:r>
            <a:endParaRPr lang="es-ES_tradnl" sz="1000" dirty="0"/>
          </a:p>
        </p:txBody>
      </p: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C0423E94-FEBA-9144-A2D9-79BAE955E36F}"/>
              </a:ext>
            </a:extLst>
          </p:cNvPr>
          <p:cNvCxnSpPr>
            <a:cxnSpLocks/>
            <a:stCxn id="136" idx="1"/>
            <a:endCxn id="197" idx="3"/>
          </p:cNvCxnSpPr>
          <p:nvPr/>
        </p:nvCxnSpPr>
        <p:spPr>
          <a:xfrm flipH="1">
            <a:off x="4814497" y="3969184"/>
            <a:ext cx="2977222" cy="57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0BECF7C0-6ADE-B640-A8A3-412A68759586}"/>
              </a:ext>
            </a:extLst>
          </p:cNvPr>
          <p:cNvSpPr txBox="1"/>
          <p:nvPr/>
        </p:nvSpPr>
        <p:spPr>
          <a:xfrm>
            <a:off x="7021114" y="3846073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76A5AC4F-0D80-1547-87AF-6648D5A71A25}"/>
              </a:ext>
            </a:extLst>
          </p:cNvPr>
          <p:cNvSpPr txBox="1"/>
          <p:nvPr/>
        </p:nvSpPr>
        <p:spPr>
          <a:xfrm>
            <a:off x="2452456" y="4721172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4CE51476-EED5-8E44-A3DB-4F82B78145E9}"/>
              </a:ext>
            </a:extLst>
          </p:cNvPr>
          <p:cNvSpPr txBox="1"/>
          <p:nvPr/>
        </p:nvSpPr>
        <p:spPr>
          <a:xfrm>
            <a:off x="951696" y="3362975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F9ABFB57-6512-7940-9EF1-F6753B67001A}"/>
              </a:ext>
            </a:extLst>
          </p:cNvPr>
          <p:cNvSpPr txBox="1"/>
          <p:nvPr/>
        </p:nvSpPr>
        <p:spPr>
          <a:xfrm>
            <a:off x="3741207" y="3786102"/>
            <a:ext cx="2651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CompoundedOffsetExecutableSelectExpression</a:t>
            </a:r>
            <a:endParaRPr lang="es-ES_tradnl" sz="1000" dirty="0"/>
          </a:p>
        </p:txBody>
      </p: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6D83E2E7-6414-8044-8BD5-806A47E4A964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3404447" y="3909208"/>
            <a:ext cx="33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FA3933F0-95E7-CC48-AE1D-6E3036A3375D}"/>
              </a:ext>
            </a:extLst>
          </p:cNvPr>
          <p:cNvSpPr txBox="1"/>
          <p:nvPr/>
        </p:nvSpPr>
        <p:spPr>
          <a:xfrm>
            <a:off x="3400093" y="3734616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5C5B6FB1-ED8B-B344-A53E-918564D13161}"/>
              </a:ext>
            </a:extLst>
          </p:cNvPr>
          <p:cNvCxnSpPr>
            <a:cxnSpLocks/>
            <a:stCxn id="204" idx="0"/>
          </p:cNvCxnSpPr>
          <p:nvPr/>
        </p:nvCxnSpPr>
        <p:spPr>
          <a:xfrm flipH="1" flipV="1">
            <a:off x="4628823" y="3369557"/>
            <a:ext cx="438228" cy="41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E9A9C022-ABBC-1947-A226-AB79CBEC2A87}"/>
              </a:ext>
            </a:extLst>
          </p:cNvPr>
          <p:cNvSpPr txBox="1"/>
          <p:nvPr/>
        </p:nvSpPr>
        <p:spPr>
          <a:xfrm>
            <a:off x="4942894" y="3484134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D8B8B76A-5A4A-2940-BC43-2E7B3B1B7442}"/>
              </a:ext>
            </a:extLst>
          </p:cNvPr>
          <p:cNvCxnSpPr>
            <a:cxnSpLocks/>
            <a:stCxn id="213" idx="2"/>
          </p:cNvCxnSpPr>
          <p:nvPr/>
        </p:nvCxnSpPr>
        <p:spPr>
          <a:xfrm flipH="1">
            <a:off x="2710854" y="3350738"/>
            <a:ext cx="1271527" cy="342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B2444877-618B-1747-8EEA-75CF720C6F0D}"/>
              </a:ext>
            </a:extLst>
          </p:cNvPr>
          <p:cNvCxnSpPr>
            <a:cxnSpLocks/>
            <a:stCxn id="213" idx="2"/>
          </p:cNvCxnSpPr>
          <p:nvPr/>
        </p:nvCxnSpPr>
        <p:spPr>
          <a:xfrm>
            <a:off x="3982381" y="3350738"/>
            <a:ext cx="348599" cy="41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Conector recto de flecha 200">
            <a:extLst>
              <a:ext uri="{FF2B5EF4-FFF2-40B4-BE49-F238E27FC236}">
                <a16:creationId xmlns:a16="http://schemas.microsoft.com/office/drawing/2014/main" id="{9A1F79AE-D9C6-AD42-9A81-0997FCA4EEF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151751" y="3309136"/>
            <a:ext cx="123111" cy="1030090"/>
          </a:xfrm>
          <a:prstGeom prst="bentConnector4">
            <a:avLst>
              <a:gd name="adj1" fmla="val -185686"/>
              <a:gd name="adj2" fmla="val 130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524A86E8-3D8C-1947-AAD0-B5B0189DD51A}"/>
              </a:ext>
            </a:extLst>
          </p:cNvPr>
          <p:cNvSpPr txBox="1"/>
          <p:nvPr/>
        </p:nvSpPr>
        <p:spPr>
          <a:xfrm>
            <a:off x="676066" y="3754702"/>
            <a:ext cx="2767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CompoundedOrderByExecutableSelectExpression</a:t>
            </a:r>
            <a:endParaRPr lang="es-ES_tradnl" sz="1000" dirty="0"/>
          </a:p>
        </p:txBody>
      </p: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169FCBB5-8DE5-D942-9FC5-5AB6B225FDEF}"/>
              </a:ext>
            </a:extLst>
          </p:cNvPr>
          <p:cNvSpPr txBox="1"/>
          <p:nvPr/>
        </p:nvSpPr>
        <p:spPr>
          <a:xfrm>
            <a:off x="2744701" y="3104517"/>
            <a:ext cx="2475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CompoundedCustomizableExecutableSelect</a:t>
            </a:r>
            <a:endParaRPr lang="es-ES_tradnl" sz="1000" dirty="0"/>
          </a:p>
        </p:txBody>
      </p: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FD3D4D5C-8181-054F-B65B-76B5D72E3DB6}"/>
              </a:ext>
            </a:extLst>
          </p:cNvPr>
          <p:cNvCxnSpPr>
            <a:cxnSpLocks/>
            <a:stCxn id="65" idx="2"/>
            <a:endCxn id="213" idx="3"/>
          </p:cNvCxnSpPr>
          <p:nvPr/>
        </p:nvCxnSpPr>
        <p:spPr>
          <a:xfrm flipH="1">
            <a:off x="5220060" y="2186365"/>
            <a:ext cx="3626087" cy="104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Conector recto de flecha 214">
            <a:extLst>
              <a:ext uri="{FF2B5EF4-FFF2-40B4-BE49-F238E27FC236}">
                <a16:creationId xmlns:a16="http://schemas.microsoft.com/office/drawing/2014/main" id="{BFDA4F4C-F3E8-974F-9F39-5139A273FB75}"/>
              </a:ext>
            </a:extLst>
          </p:cNvPr>
          <p:cNvCxnSpPr>
            <a:cxnSpLocks/>
            <a:stCxn id="213" idx="0"/>
          </p:cNvCxnSpPr>
          <p:nvPr/>
        </p:nvCxnSpPr>
        <p:spPr>
          <a:xfrm flipV="1">
            <a:off x="3982381" y="2186366"/>
            <a:ext cx="4092561" cy="91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482B169B-8B5E-DB4A-AEC3-F804031BA87C}"/>
              </a:ext>
            </a:extLst>
          </p:cNvPr>
          <p:cNvSpPr txBox="1"/>
          <p:nvPr/>
        </p:nvSpPr>
        <p:spPr>
          <a:xfrm>
            <a:off x="4107799" y="2657109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D5F6C0C3-1BE5-6545-9907-194AC0E81E2C}"/>
              </a:ext>
            </a:extLst>
          </p:cNvPr>
          <p:cNvCxnSpPr>
            <a:cxnSpLocks/>
          </p:cNvCxnSpPr>
          <p:nvPr/>
        </p:nvCxnSpPr>
        <p:spPr>
          <a:xfrm>
            <a:off x="3103838" y="3995082"/>
            <a:ext cx="225568" cy="40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Conector recto de flecha 217">
            <a:extLst>
              <a:ext uri="{FF2B5EF4-FFF2-40B4-BE49-F238E27FC236}">
                <a16:creationId xmlns:a16="http://schemas.microsoft.com/office/drawing/2014/main" id="{0A960757-80F3-2D41-A33C-3B22C48A0D7B}"/>
              </a:ext>
            </a:extLst>
          </p:cNvPr>
          <p:cNvCxnSpPr>
            <a:cxnSpLocks/>
          </p:cNvCxnSpPr>
          <p:nvPr/>
        </p:nvCxnSpPr>
        <p:spPr>
          <a:xfrm>
            <a:off x="8502506" y="4070390"/>
            <a:ext cx="0" cy="457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7" name="Conector recto de flecha 236">
            <a:extLst>
              <a:ext uri="{FF2B5EF4-FFF2-40B4-BE49-F238E27FC236}">
                <a16:creationId xmlns:a16="http://schemas.microsoft.com/office/drawing/2014/main" id="{DA4466F0-98BD-F54A-BBE1-F89AA51397FC}"/>
              </a:ext>
            </a:extLst>
          </p:cNvPr>
          <p:cNvCxnSpPr>
            <a:cxnSpLocks/>
          </p:cNvCxnSpPr>
          <p:nvPr/>
        </p:nvCxnSpPr>
        <p:spPr>
          <a:xfrm flipV="1">
            <a:off x="9547467" y="4102451"/>
            <a:ext cx="0" cy="44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de flecha 252">
            <a:extLst>
              <a:ext uri="{FF2B5EF4-FFF2-40B4-BE49-F238E27FC236}">
                <a16:creationId xmlns:a16="http://schemas.microsoft.com/office/drawing/2014/main" id="{FC0E1BCC-0AC8-4C47-92BE-E7A14BB7B3DD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8846146" y="2186361"/>
            <a:ext cx="786376" cy="1681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9" name="CuadroTexto 218">
            <a:extLst>
              <a:ext uri="{FF2B5EF4-FFF2-40B4-BE49-F238E27FC236}">
                <a16:creationId xmlns:a16="http://schemas.microsoft.com/office/drawing/2014/main" id="{96E948EE-3951-3F4C-AF4F-1C4D8230B3AD}"/>
              </a:ext>
            </a:extLst>
          </p:cNvPr>
          <p:cNvSpPr txBox="1"/>
          <p:nvPr/>
        </p:nvSpPr>
        <p:spPr>
          <a:xfrm>
            <a:off x="14320922" y="7515326"/>
            <a:ext cx="2845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OrderByExecutableSelectExpressionWithoutWhere</a:t>
            </a:r>
            <a:endParaRPr lang="es-ES_tradnl" sz="1000" dirty="0"/>
          </a:p>
        </p:txBody>
      </p:sp>
      <p:sp>
        <p:nvSpPr>
          <p:cNvPr id="220" name="CuadroTexto 219">
            <a:extLst>
              <a:ext uri="{FF2B5EF4-FFF2-40B4-BE49-F238E27FC236}">
                <a16:creationId xmlns:a16="http://schemas.microsoft.com/office/drawing/2014/main" id="{70A236CD-AEE7-084F-B278-EAE4AF1F7DC3}"/>
              </a:ext>
            </a:extLst>
          </p:cNvPr>
          <p:cNvSpPr txBox="1"/>
          <p:nvPr/>
        </p:nvSpPr>
        <p:spPr>
          <a:xfrm>
            <a:off x="15978672" y="7942248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225" name="Conector recto de flecha 224">
            <a:extLst>
              <a:ext uri="{FF2B5EF4-FFF2-40B4-BE49-F238E27FC236}">
                <a16:creationId xmlns:a16="http://schemas.microsoft.com/office/drawing/2014/main" id="{F9F2C63C-8A8A-4240-BF7F-4A4CF4C6239B}"/>
              </a:ext>
            </a:extLst>
          </p:cNvPr>
          <p:cNvCxnSpPr>
            <a:cxnSpLocks/>
            <a:stCxn id="243" idx="1"/>
          </p:cNvCxnSpPr>
          <p:nvPr/>
        </p:nvCxnSpPr>
        <p:spPr>
          <a:xfrm flipH="1" flipV="1">
            <a:off x="13080317" y="7061185"/>
            <a:ext cx="1960024" cy="121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D85A653B-89DD-CB49-83BE-0E303730DBD6}"/>
              </a:ext>
            </a:extLst>
          </p:cNvPr>
          <p:cNvSpPr txBox="1"/>
          <p:nvPr/>
        </p:nvSpPr>
        <p:spPr>
          <a:xfrm>
            <a:off x="14645118" y="7985725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9B79AF3C-2369-E54E-9437-94EAF85D4E40}"/>
              </a:ext>
            </a:extLst>
          </p:cNvPr>
          <p:cNvSpPr txBox="1"/>
          <p:nvPr/>
        </p:nvSpPr>
        <p:spPr>
          <a:xfrm>
            <a:off x="14651734" y="6868793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OffsetExecutableSelectExpressionWithoutWhere</a:t>
            </a:r>
            <a:endParaRPr lang="es-ES_tradnl" sz="1000" dirty="0"/>
          </a:p>
        </p:txBody>
      </p: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F8212038-C443-7849-9BEB-5948F6695720}"/>
              </a:ext>
            </a:extLst>
          </p:cNvPr>
          <p:cNvCxnSpPr>
            <a:cxnSpLocks/>
          </p:cNvCxnSpPr>
          <p:nvPr/>
        </p:nvCxnSpPr>
        <p:spPr>
          <a:xfrm flipH="1" flipV="1">
            <a:off x="14834918" y="5631710"/>
            <a:ext cx="404151" cy="64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69E1AA46-09E5-8B42-A5A3-AF27E65BD420}"/>
              </a:ext>
            </a:extLst>
          </p:cNvPr>
          <p:cNvCxnSpPr>
            <a:cxnSpLocks/>
          </p:cNvCxnSpPr>
          <p:nvPr/>
        </p:nvCxnSpPr>
        <p:spPr>
          <a:xfrm flipV="1">
            <a:off x="15064473" y="7146399"/>
            <a:ext cx="11241" cy="39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04D0ACA4-D0A1-5549-900D-992F72DEF4B0}"/>
              </a:ext>
            </a:extLst>
          </p:cNvPr>
          <p:cNvSpPr txBox="1"/>
          <p:nvPr/>
        </p:nvSpPr>
        <p:spPr>
          <a:xfrm>
            <a:off x="15042120" y="7269797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sp>
        <p:nvSpPr>
          <p:cNvPr id="234" name="CuadroTexto 233">
            <a:extLst>
              <a:ext uri="{FF2B5EF4-FFF2-40B4-BE49-F238E27FC236}">
                <a16:creationId xmlns:a16="http://schemas.microsoft.com/office/drawing/2014/main" id="{299F26AE-3C8C-1F4C-9D4A-F2B11E1E73A0}"/>
              </a:ext>
            </a:extLst>
          </p:cNvPr>
          <p:cNvSpPr txBox="1"/>
          <p:nvPr/>
        </p:nvSpPr>
        <p:spPr>
          <a:xfrm>
            <a:off x="14834915" y="6258506"/>
            <a:ext cx="3025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CompoundableCustomizableExpressionWithoutWhere</a:t>
            </a:r>
            <a:endParaRPr lang="es-ES_tradnl" sz="1000" dirty="0"/>
          </a:p>
        </p:txBody>
      </p: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05C4F4A9-52E8-E347-ADB3-C09A6E7D1D29}"/>
              </a:ext>
            </a:extLst>
          </p:cNvPr>
          <p:cNvCxnSpPr>
            <a:cxnSpLocks/>
          </p:cNvCxnSpPr>
          <p:nvPr/>
        </p:nvCxnSpPr>
        <p:spPr>
          <a:xfrm flipV="1">
            <a:off x="15187612" y="6496267"/>
            <a:ext cx="1" cy="38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C2A92744-BAE3-6549-AFCB-1EB8CBB16EC0}"/>
              </a:ext>
            </a:extLst>
          </p:cNvPr>
          <p:cNvSpPr txBox="1"/>
          <p:nvPr/>
        </p:nvSpPr>
        <p:spPr>
          <a:xfrm>
            <a:off x="15160337" y="6598979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sp>
        <p:nvSpPr>
          <p:cNvPr id="240" name="CuadroTexto 239">
            <a:extLst>
              <a:ext uri="{FF2B5EF4-FFF2-40B4-BE49-F238E27FC236}">
                <a16:creationId xmlns:a16="http://schemas.microsoft.com/office/drawing/2014/main" id="{44444FF3-5E9D-164A-AA3D-900BC08F66E7}"/>
              </a:ext>
            </a:extLst>
          </p:cNvPr>
          <p:cNvSpPr txBox="1"/>
          <p:nvPr/>
        </p:nvSpPr>
        <p:spPr>
          <a:xfrm>
            <a:off x="14953641" y="5826965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F9AD1D1-5092-4235-99CE-9BD9328AE332}"/>
              </a:ext>
            </a:extLst>
          </p:cNvPr>
          <p:cNvSpPr txBox="1"/>
          <p:nvPr/>
        </p:nvSpPr>
        <p:spPr>
          <a:xfrm>
            <a:off x="10409457" y="8802468"/>
            <a:ext cx="2871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</a:t>
            </a:r>
            <a:endParaRPr lang="es-ES_tradnl" sz="1000" dirty="0"/>
          </a:p>
        </p:txBody>
      </p:sp>
      <p:sp>
        <p:nvSpPr>
          <p:cNvPr id="243" name="CuadroTexto 242">
            <a:extLst>
              <a:ext uri="{FF2B5EF4-FFF2-40B4-BE49-F238E27FC236}">
                <a16:creationId xmlns:a16="http://schemas.microsoft.com/office/drawing/2014/main" id="{DFCC35AE-7405-FD4E-900B-1D31718F261B}"/>
              </a:ext>
            </a:extLst>
          </p:cNvPr>
          <p:cNvSpPr txBox="1"/>
          <p:nvPr/>
        </p:nvSpPr>
        <p:spPr>
          <a:xfrm>
            <a:off x="15040341" y="8155981"/>
            <a:ext cx="2848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OrderedExecutableSelectExpressionWithoutWhere</a:t>
            </a:r>
            <a:endParaRPr lang="es-ES_tradnl" sz="1000" dirty="0"/>
          </a:p>
        </p:txBody>
      </p: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8692F658-7B8E-1649-B6F1-E995BA8EA9F7}"/>
              </a:ext>
            </a:extLst>
          </p:cNvPr>
          <p:cNvCxnSpPr>
            <a:cxnSpLocks/>
          </p:cNvCxnSpPr>
          <p:nvPr/>
        </p:nvCxnSpPr>
        <p:spPr>
          <a:xfrm>
            <a:off x="15990923" y="7816387"/>
            <a:ext cx="0" cy="40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37">
            <a:extLst>
              <a:ext uri="{FF2B5EF4-FFF2-40B4-BE49-F238E27FC236}">
                <a16:creationId xmlns:a16="http://schemas.microsoft.com/office/drawing/2014/main" id="{ADC850DF-4064-884B-982C-B2F8BF42C773}"/>
              </a:ext>
            </a:extLst>
          </p:cNvPr>
          <p:cNvCxnSpPr/>
          <p:nvPr/>
        </p:nvCxnSpPr>
        <p:spPr>
          <a:xfrm flipH="1">
            <a:off x="16597212" y="8271822"/>
            <a:ext cx="1216038" cy="123110"/>
          </a:xfrm>
          <a:prstGeom prst="bentConnector4">
            <a:avLst>
              <a:gd name="adj1" fmla="val -1370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uadroTexto 253">
            <a:extLst>
              <a:ext uri="{FF2B5EF4-FFF2-40B4-BE49-F238E27FC236}">
                <a16:creationId xmlns:a16="http://schemas.microsoft.com/office/drawing/2014/main" id="{A92DE023-A62B-6D47-8C7B-513E85CCF4C5}"/>
              </a:ext>
            </a:extLst>
          </p:cNvPr>
          <p:cNvSpPr txBox="1"/>
          <p:nvPr/>
        </p:nvSpPr>
        <p:spPr>
          <a:xfrm>
            <a:off x="17190451" y="8419426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5D2C40A0-CFDC-C349-B2C4-B93321CB88DE}"/>
              </a:ext>
            </a:extLst>
          </p:cNvPr>
          <p:cNvCxnSpPr>
            <a:cxnSpLocks/>
          </p:cNvCxnSpPr>
          <p:nvPr/>
        </p:nvCxnSpPr>
        <p:spPr>
          <a:xfrm flipV="1">
            <a:off x="17134566" y="7136978"/>
            <a:ext cx="0" cy="101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B79943CE-FEC4-BA4A-92F9-7E6F5C4011EC}"/>
              </a:ext>
            </a:extLst>
          </p:cNvPr>
          <p:cNvSpPr txBox="1"/>
          <p:nvPr/>
        </p:nvSpPr>
        <p:spPr>
          <a:xfrm>
            <a:off x="17112220" y="7879397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266" name="Conector recto de flecha 265">
            <a:extLst>
              <a:ext uri="{FF2B5EF4-FFF2-40B4-BE49-F238E27FC236}">
                <a16:creationId xmlns:a16="http://schemas.microsoft.com/office/drawing/2014/main" id="{959D6005-FBD6-544B-BBAB-07AA70F1E916}"/>
              </a:ext>
            </a:extLst>
          </p:cNvPr>
          <p:cNvCxnSpPr>
            <a:cxnSpLocks/>
            <a:stCxn id="198" idx="2"/>
          </p:cNvCxnSpPr>
          <p:nvPr/>
        </p:nvCxnSpPr>
        <p:spPr>
          <a:xfrm>
            <a:off x="16560675" y="4884925"/>
            <a:ext cx="212206" cy="3242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8377212C-20EA-3A44-9149-05E1F1F134C2}"/>
              </a:ext>
            </a:extLst>
          </p:cNvPr>
          <p:cNvCxnSpPr>
            <a:cxnSpLocks/>
            <a:stCxn id="198" idx="2"/>
          </p:cNvCxnSpPr>
          <p:nvPr/>
        </p:nvCxnSpPr>
        <p:spPr>
          <a:xfrm>
            <a:off x="16560675" y="4884925"/>
            <a:ext cx="755775" cy="1379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3" name="Conector recto de flecha 272">
            <a:extLst>
              <a:ext uri="{FF2B5EF4-FFF2-40B4-BE49-F238E27FC236}">
                <a16:creationId xmlns:a16="http://schemas.microsoft.com/office/drawing/2014/main" id="{2E660CC6-BF7D-3A43-81F5-3F4E80D49AAD}"/>
              </a:ext>
            </a:extLst>
          </p:cNvPr>
          <p:cNvCxnSpPr>
            <a:cxnSpLocks/>
            <a:stCxn id="198" idx="2"/>
            <a:endCxn id="227" idx="0"/>
          </p:cNvCxnSpPr>
          <p:nvPr/>
        </p:nvCxnSpPr>
        <p:spPr>
          <a:xfrm flipH="1">
            <a:off x="16016852" y="4884925"/>
            <a:ext cx="543823" cy="1983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5" name="Conector recto de flecha 274">
            <a:extLst>
              <a:ext uri="{FF2B5EF4-FFF2-40B4-BE49-F238E27FC236}">
                <a16:creationId xmlns:a16="http://schemas.microsoft.com/office/drawing/2014/main" id="{1BC6D720-C3BD-6249-8989-26D43F99C517}"/>
              </a:ext>
            </a:extLst>
          </p:cNvPr>
          <p:cNvCxnSpPr>
            <a:cxnSpLocks/>
            <a:stCxn id="198" idx="2"/>
          </p:cNvCxnSpPr>
          <p:nvPr/>
        </p:nvCxnSpPr>
        <p:spPr>
          <a:xfrm flipH="1">
            <a:off x="16411026" y="4884925"/>
            <a:ext cx="149649" cy="2646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9" name="CuadroTexto 278">
            <a:extLst>
              <a:ext uri="{FF2B5EF4-FFF2-40B4-BE49-F238E27FC236}">
                <a16:creationId xmlns:a16="http://schemas.microsoft.com/office/drawing/2014/main" id="{7FE6AE20-CB4F-404B-994E-92090BC10BBC}"/>
              </a:ext>
            </a:extLst>
          </p:cNvPr>
          <p:cNvSpPr txBox="1"/>
          <p:nvPr/>
        </p:nvSpPr>
        <p:spPr>
          <a:xfrm>
            <a:off x="11493496" y="6777719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DynamicWhereOffsetExecutableSelectExpression</a:t>
            </a:r>
            <a:endParaRPr lang="es-ES_tradnl" sz="1000" dirty="0"/>
          </a:p>
        </p:txBody>
      </p:sp>
      <p:cxnSp>
        <p:nvCxnSpPr>
          <p:cNvPr id="283" name="Conector recto de flecha 32">
            <a:extLst>
              <a:ext uri="{FF2B5EF4-FFF2-40B4-BE49-F238E27FC236}">
                <a16:creationId xmlns:a16="http://schemas.microsoft.com/office/drawing/2014/main" id="{9C12499C-552A-F64E-8922-70C1B1BBDCDA}"/>
              </a:ext>
            </a:extLst>
          </p:cNvPr>
          <p:cNvCxnSpPr>
            <a:cxnSpLocks/>
          </p:cNvCxnSpPr>
          <p:nvPr/>
        </p:nvCxnSpPr>
        <p:spPr>
          <a:xfrm flipH="1" flipV="1">
            <a:off x="12920879" y="6787017"/>
            <a:ext cx="1211229" cy="123111"/>
          </a:xfrm>
          <a:prstGeom prst="bentConnector4">
            <a:avLst>
              <a:gd name="adj1" fmla="val -1887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15E36368-4DC4-BC46-AFD4-55846ED55074}"/>
              </a:ext>
            </a:extLst>
          </p:cNvPr>
          <p:cNvSpPr txBox="1"/>
          <p:nvPr/>
        </p:nvSpPr>
        <p:spPr>
          <a:xfrm>
            <a:off x="13731107" y="6394614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44823A31-BDBC-2240-A219-855E75E9F6F1}"/>
              </a:ext>
            </a:extLst>
          </p:cNvPr>
          <p:cNvCxnSpPr>
            <a:cxnSpLocks/>
          </p:cNvCxnSpPr>
          <p:nvPr/>
        </p:nvCxnSpPr>
        <p:spPr>
          <a:xfrm>
            <a:off x="10545821" y="4775976"/>
            <a:ext cx="1778007" cy="206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E962D2D6-0632-B445-8BA3-19B6A8F1FFDF}"/>
              </a:ext>
            </a:extLst>
          </p:cNvPr>
          <p:cNvSpPr txBox="1"/>
          <p:nvPr/>
        </p:nvSpPr>
        <p:spPr>
          <a:xfrm>
            <a:off x="11245763" y="5378701"/>
            <a:ext cx="3927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DynamicWhereCompoundableCustomizableExecutableSelectExpression</a:t>
            </a:r>
            <a:endParaRPr lang="es-ES_tradnl" sz="1000" dirty="0"/>
          </a:p>
        </p:txBody>
      </p:sp>
      <p:cxnSp>
        <p:nvCxnSpPr>
          <p:cNvPr id="304" name="Conector recto de flecha 303">
            <a:extLst>
              <a:ext uri="{FF2B5EF4-FFF2-40B4-BE49-F238E27FC236}">
                <a16:creationId xmlns:a16="http://schemas.microsoft.com/office/drawing/2014/main" id="{52BBB3D1-3EBE-DD44-B343-4280D15276C0}"/>
              </a:ext>
            </a:extLst>
          </p:cNvPr>
          <p:cNvCxnSpPr>
            <a:cxnSpLocks/>
            <a:endCxn id="287" idx="0"/>
          </p:cNvCxnSpPr>
          <p:nvPr/>
        </p:nvCxnSpPr>
        <p:spPr>
          <a:xfrm>
            <a:off x="10849866" y="4734422"/>
            <a:ext cx="2359739" cy="64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9" name="Conector recto de flecha 308">
            <a:extLst>
              <a:ext uri="{FF2B5EF4-FFF2-40B4-BE49-F238E27FC236}">
                <a16:creationId xmlns:a16="http://schemas.microsoft.com/office/drawing/2014/main" id="{F824FAF1-829E-754A-93AC-F7336BD1AD79}"/>
              </a:ext>
            </a:extLst>
          </p:cNvPr>
          <p:cNvCxnSpPr>
            <a:cxnSpLocks/>
          </p:cNvCxnSpPr>
          <p:nvPr/>
        </p:nvCxnSpPr>
        <p:spPr>
          <a:xfrm flipH="1" flipV="1">
            <a:off x="14019699" y="5631711"/>
            <a:ext cx="815216" cy="127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E0D0BBF6-57DD-774F-B5BD-3793078DBD84}"/>
              </a:ext>
            </a:extLst>
          </p:cNvPr>
          <p:cNvSpPr txBox="1"/>
          <p:nvPr/>
        </p:nvSpPr>
        <p:spPr>
          <a:xfrm>
            <a:off x="14421821" y="6202177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315" name="Conector recto de flecha 314">
            <a:extLst>
              <a:ext uri="{FF2B5EF4-FFF2-40B4-BE49-F238E27FC236}">
                <a16:creationId xmlns:a16="http://schemas.microsoft.com/office/drawing/2014/main" id="{0E9357BC-2EAC-004A-9902-7C3B29CF55C1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11483917" y="6428869"/>
            <a:ext cx="284624" cy="40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CuadroTexto 316">
            <a:extLst>
              <a:ext uri="{FF2B5EF4-FFF2-40B4-BE49-F238E27FC236}">
                <a16:creationId xmlns:a16="http://schemas.microsoft.com/office/drawing/2014/main" id="{B9FEF43C-BF36-1A42-A05C-5A98813ED5C6}"/>
              </a:ext>
            </a:extLst>
          </p:cNvPr>
          <p:cNvSpPr txBox="1"/>
          <p:nvPr/>
        </p:nvSpPr>
        <p:spPr>
          <a:xfrm>
            <a:off x="11321852" y="6561745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sp>
        <p:nvSpPr>
          <p:cNvPr id="16" name="Estrella de 5 puntas 15">
            <a:extLst>
              <a:ext uri="{FF2B5EF4-FFF2-40B4-BE49-F238E27FC236}">
                <a16:creationId xmlns:a16="http://schemas.microsoft.com/office/drawing/2014/main" id="{67E44379-0784-0B49-8217-161119CA2EDB}"/>
              </a:ext>
            </a:extLst>
          </p:cNvPr>
          <p:cNvSpPr/>
          <p:nvPr/>
        </p:nvSpPr>
        <p:spPr>
          <a:xfrm>
            <a:off x="698352" y="7654645"/>
            <a:ext cx="537005" cy="4219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Estrella de 5 puntas 220">
            <a:extLst>
              <a:ext uri="{FF2B5EF4-FFF2-40B4-BE49-F238E27FC236}">
                <a16:creationId xmlns:a16="http://schemas.microsoft.com/office/drawing/2014/main" id="{BC2814BB-675E-0C43-8596-34ECC560699D}"/>
              </a:ext>
            </a:extLst>
          </p:cNvPr>
          <p:cNvSpPr/>
          <p:nvPr/>
        </p:nvSpPr>
        <p:spPr>
          <a:xfrm>
            <a:off x="2333664" y="11120260"/>
            <a:ext cx="537005" cy="4219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2" name="Estrella de 5 puntas 221">
            <a:extLst>
              <a:ext uri="{FF2B5EF4-FFF2-40B4-BE49-F238E27FC236}">
                <a16:creationId xmlns:a16="http://schemas.microsoft.com/office/drawing/2014/main" id="{21DF5F9C-638E-1343-8DED-E79104514A32}"/>
              </a:ext>
            </a:extLst>
          </p:cNvPr>
          <p:cNvSpPr/>
          <p:nvPr/>
        </p:nvSpPr>
        <p:spPr>
          <a:xfrm>
            <a:off x="731418" y="11548864"/>
            <a:ext cx="537005" cy="4219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4" name="Conector recto de flecha 98">
            <a:extLst>
              <a:ext uri="{FF2B5EF4-FFF2-40B4-BE49-F238E27FC236}">
                <a16:creationId xmlns:a16="http://schemas.microsoft.com/office/drawing/2014/main" id="{4CE749E2-6772-7847-980C-65EE84E6C41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00683" y="4564079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de flecha 228">
            <a:extLst>
              <a:ext uri="{FF2B5EF4-FFF2-40B4-BE49-F238E27FC236}">
                <a16:creationId xmlns:a16="http://schemas.microsoft.com/office/drawing/2014/main" id="{078674EC-1841-A346-84EE-6B88F6BDA658}"/>
              </a:ext>
            </a:extLst>
          </p:cNvPr>
          <p:cNvCxnSpPr>
            <a:cxnSpLocks/>
            <a:endCxn id="186" idx="0"/>
          </p:cNvCxnSpPr>
          <p:nvPr/>
        </p:nvCxnSpPr>
        <p:spPr>
          <a:xfrm flipH="1">
            <a:off x="2203937" y="7990370"/>
            <a:ext cx="1349634" cy="9692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A135EC28-655A-0E42-A0A2-8B6C7D4C0093}"/>
              </a:ext>
            </a:extLst>
          </p:cNvPr>
          <p:cNvSpPr txBox="1"/>
          <p:nvPr/>
        </p:nvSpPr>
        <p:spPr>
          <a:xfrm>
            <a:off x="14640117" y="4638704"/>
            <a:ext cx="3841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CompoundableCustomizableExecutableSelectExpressionWitoutWhere</a:t>
            </a:r>
            <a:endParaRPr lang="es-ES_tradnl" sz="1000" dirty="0"/>
          </a:p>
        </p:txBody>
      </p:sp>
      <p:sp>
        <p:nvSpPr>
          <p:cNvPr id="223" name="CuadroTexto 222">
            <a:extLst>
              <a:ext uri="{FF2B5EF4-FFF2-40B4-BE49-F238E27FC236}">
                <a16:creationId xmlns:a16="http://schemas.microsoft.com/office/drawing/2014/main" id="{6B956356-DCDE-9041-B6F7-E614E9F7D31D}"/>
              </a:ext>
            </a:extLst>
          </p:cNvPr>
          <p:cNvSpPr txBox="1"/>
          <p:nvPr/>
        </p:nvSpPr>
        <p:spPr>
          <a:xfrm>
            <a:off x="16853873" y="4007914"/>
            <a:ext cx="3783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WhereableCompoundableExecutableSelectExpressionWithoutWhere</a:t>
            </a:r>
            <a:endParaRPr lang="es-ES_tradnl" sz="1000" dirty="0"/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5BC24DB8-3BA8-C343-884B-2EF2138F8A61}"/>
              </a:ext>
            </a:extLst>
          </p:cNvPr>
          <p:cNvSpPr txBox="1"/>
          <p:nvPr/>
        </p:nvSpPr>
        <p:spPr>
          <a:xfrm>
            <a:off x="12279122" y="4007913"/>
            <a:ext cx="3927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DynamicWhereCompoundableCustomizableExecutableSelectExpression</a:t>
            </a:r>
            <a:endParaRPr lang="es-ES_tradnl" sz="1000" dirty="0"/>
          </a:p>
        </p:txBody>
      </p: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CC0D5F8E-139B-D347-8E7B-73F1D7D0A9F1}"/>
              </a:ext>
            </a:extLst>
          </p:cNvPr>
          <p:cNvCxnSpPr>
            <a:cxnSpLocks/>
            <a:stCxn id="223" idx="1"/>
            <a:endCxn id="228" idx="3"/>
          </p:cNvCxnSpPr>
          <p:nvPr/>
        </p:nvCxnSpPr>
        <p:spPr>
          <a:xfrm flipH="1" flipV="1">
            <a:off x="16206800" y="4131024"/>
            <a:ext cx="647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uadroTexto 240">
            <a:extLst>
              <a:ext uri="{FF2B5EF4-FFF2-40B4-BE49-F238E27FC236}">
                <a16:creationId xmlns:a16="http://schemas.microsoft.com/office/drawing/2014/main" id="{3B1B5C5E-B022-364F-94B3-80957191DF45}"/>
              </a:ext>
            </a:extLst>
          </p:cNvPr>
          <p:cNvSpPr txBox="1"/>
          <p:nvPr/>
        </p:nvSpPr>
        <p:spPr>
          <a:xfrm>
            <a:off x="16317341" y="3946358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2E963C64-BBBF-AF4C-A1B4-941ADD04887F}"/>
              </a:ext>
            </a:extLst>
          </p:cNvPr>
          <p:cNvSpPr txBox="1"/>
          <p:nvPr/>
        </p:nvSpPr>
        <p:spPr>
          <a:xfrm>
            <a:off x="9898056" y="2069305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D9C78A13-C19D-C540-A908-1A998CE5527A}"/>
              </a:ext>
            </a:extLst>
          </p:cNvPr>
          <p:cNvSpPr txBox="1"/>
          <p:nvPr/>
        </p:nvSpPr>
        <p:spPr>
          <a:xfrm>
            <a:off x="9549119" y="4237823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  <p:cxnSp>
        <p:nvCxnSpPr>
          <p:cNvPr id="248" name="Conector recto de flecha 247">
            <a:extLst>
              <a:ext uri="{FF2B5EF4-FFF2-40B4-BE49-F238E27FC236}">
                <a16:creationId xmlns:a16="http://schemas.microsoft.com/office/drawing/2014/main" id="{4882AD72-389C-FF4E-99DD-ADBFD9C42A9C}"/>
              </a:ext>
            </a:extLst>
          </p:cNvPr>
          <p:cNvCxnSpPr>
            <a:cxnSpLocks/>
          </p:cNvCxnSpPr>
          <p:nvPr/>
        </p:nvCxnSpPr>
        <p:spPr>
          <a:xfrm flipV="1">
            <a:off x="18009847" y="4224042"/>
            <a:ext cx="0" cy="4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E5D49974-401A-A74C-8773-C8E51F5D7B96}"/>
              </a:ext>
            </a:extLst>
          </p:cNvPr>
          <p:cNvSpPr txBox="1"/>
          <p:nvPr/>
        </p:nvSpPr>
        <p:spPr>
          <a:xfrm>
            <a:off x="18045789" y="4417772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  <p:cxnSp>
        <p:nvCxnSpPr>
          <p:cNvPr id="250" name="Conector recto de flecha 249">
            <a:extLst>
              <a:ext uri="{FF2B5EF4-FFF2-40B4-BE49-F238E27FC236}">
                <a16:creationId xmlns:a16="http://schemas.microsoft.com/office/drawing/2014/main" id="{9BEA6A5A-25EB-FD49-ADB0-870BC0A55EA7}"/>
              </a:ext>
            </a:extLst>
          </p:cNvPr>
          <p:cNvCxnSpPr>
            <a:cxnSpLocks/>
          </p:cNvCxnSpPr>
          <p:nvPr/>
        </p:nvCxnSpPr>
        <p:spPr>
          <a:xfrm>
            <a:off x="17410286" y="3552404"/>
            <a:ext cx="0" cy="1119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1" name="CuadroTexto 250">
            <a:extLst>
              <a:ext uri="{FF2B5EF4-FFF2-40B4-BE49-F238E27FC236}">
                <a16:creationId xmlns:a16="http://schemas.microsoft.com/office/drawing/2014/main" id="{AE1C165B-7998-F14D-BA8B-67295BCC186F}"/>
              </a:ext>
            </a:extLst>
          </p:cNvPr>
          <p:cNvSpPr txBox="1"/>
          <p:nvPr/>
        </p:nvSpPr>
        <p:spPr>
          <a:xfrm>
            <a:off x="16834131" y="2063255"/>
            <a:ext cx="2327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WithableExecutableSelectWithoutWhere</a:t>
            </a:r>
            <a:endParaRPr lang="es-ES_tradnl" sz="1000" dirty="0"/>
          </a:p>
        </p:txBody>
      </p:sp>
      <p:sp>
        <p:nvSpPr>
          <p:cNvPr id="255" name="Elipse 254">
            <a:extLst>
              <a:ext uri="{FF2B5EF4-FFF2-40B4-BE49-F238E27FC236}">
                <a16:creationId xmlns:a16="http://schemas.microsoft.com/office/drawing/2014/main" id="{B1D5617E-22EB-4040-B341-E1C9D8F85195}"/>
              </a:ext>
            </a:extLst>
          </p:cNvPr>
          <p:cNvSpPr/>
          <p:nvPr/>
        </p:nvSpPr>
        <p:spPr>
          <a:xfrm>
            <a:off x="20461542" y="2066379"/>
            <a:ext cx="266700" cy="2462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256" name="Conector recto de flecha 255">
            <a:extLst>
              <a:ext uri="{FF2B5EF4-FFF2-40B4-BE49-F238E27FC236}">
                <a16:creationId xmlns:a16="http://schemas.microsoft.com/office/drawing/2014/main" id="{8D73F4BF-8220-A44D-B0F1-0DC291B84651}"/>
              </a:ext>
            </a:extLst>
          </p:cNvPr>
          <p:cNvCxnSpPr>
            <a:cxnSpLocks/>
            <a:stCxn id="251" idx="3"/>
            <a:endCxn id="255" idx="2"/>
          </p:cNvCxnSpPr>
          <p:nvPr/>
        </p:nvCxnSpPr>
        <p:spPr>
          <a:xfrm>
            <a:off x="19162012" y="2186366"/>
            <a:ext cx="1299530" cy="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CuadroTexto 256">
            <a:extLst>
              <a:ext uri="{FF2B5EF4-FFF2-40B4-BE49-F238E27FC236}">
                <a16:creationId xmlns:a16="http://schemas.microsoft.com/office/drawing/2014/main" id="{3FCC541B-949C-C94E-804D-390D03AC8521}"/>
              </a:ext>
            </a:extLst>
          </p:cNvPr>
          <p:cNvSpPr txBox="1"/>
          <p:nvPr/>
        </p:nvSpPr>
        <p:spPr>
          <a:xfrm>
            <a:off x="19431123" y="2001700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forUseInQueryAs</a:t>
            </a:r>
            <a:endParaRPr lang="es-ES" sz="600" dirty="0"/>
          </a:p>
        </p:txBody>
      </p:sp>
      <p:cxnSp>
        <p:nvCxnSpPr>
          <p:cNvPr id="258" name="Conector recto de flecha 257">
            <a:extLst>
              <a:ext uri="{FF2B5EF4-FFF2-40B4-BE49-F238E27FC236}">
                <a16:creationId xmlns:a16="http://schemas.microsoft.com/office/drawing/2014/main" id="{38A68E58-64FB-5F49-AE52-3122E11739B2}"/>
              </a:ext>
            </a:extLst>
          </p:cNvPr>
          <p:cNvCxnSpPr>
            <a:cxnSpLocks/>
            <a:stCxn id="251" idx="2"/>
            <a:endCxn id="280" idx="0"/>
          </p:cNvCxnSpPr>
          <p:nvPr/>
        </p:nvCxnSpPr>
        <p:spPr>
          <a:xfrm>
            <a:off x="17998072" y="2309476"/>
            <a:ext cx="301094" cy="103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700AB86B-B8BA-824C-9D20-B9983E248469}"/>
              </a:ext>
            </a:extLst>
          </p:cNvPr>
          <p:cNvSpPr txBox="1"/>
          <p:nvPr/>
        </p:nvSpPr>
        <p:spPr>
          <a:xfrm>
            <a:off x="12574405" y="233559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</a:t>
            </a:r>
            <a:endParaRPr lang="es-ES_tradnl" sz="1000" dirty="0"/>
          </a:p>
        </p:txBody>
      </p:sp>
      <p:sp>
        <p:nvSpPr>
          <p:cNvPr id="262" name="CuadroTexto 261">
            <a:extLst>
              <a:ext uri="{FF2B5EF4-FFF2-40B4-BE49-F238E27FC236}">
                <a16:creationId xmlns:a16="http://schemas.microsoft.com/office/drawing/2014/main" id="{75B7444E-A406-7444-9654-8A66CFAE256B}"/>
              </a:ext>
            </a:extLst>
          </p:cNvPr>
          <p:cNvSpPr txBox="1"/>
          <p:nvPr/>
        </p:nvSpPr>
        <p:spPr>
          <a:xfrm>
            <a:off x="13660875" y="1791645"/>
            <a:ext cx="2767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SplitedComposedExecutableSelectWithoutWhere</a:t>
            </a:r>
            <a:endParaRPr lang="es-ES_tradnl" sz="1000" dirty="0"/>
          </a:p>
        </p:txBody>
      </p:sp>
      <p:cxnSp>
        <p:nvCxnSpPr>
          <p:cNvPr id="263" name="Conector recto de flecha 262">
            <a:extLst>
              <a:ext uri="{FF2B5EF4-FFF2-40B4-BE49-F238E27FC236}">
                <a16:creationId xmlns:a16="http://schemas.microsoft.com/office/drawing/2014/main" id="{38C95E1D-C56D-974A-9066-2369C50D0915}"/>
              </a:ext>
            </a:extLst>
          </p:cNvPr>
          <p:cNvCxnSpPr>
            <a:cxnSpLocks/>
            <a:endCxn id="251" idx="0"/>
          </p:cNvCxnSpPr>
          <p:nvPr/>
        </p:nvCxnSpPr>
        <p:spPr>
          <a:xfrm>
            <a:off x="17998072" y="1617082"/>
            <a:ext cx="0" cy="446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ector angular 83">
            <a:extLst>
              <a:ext uri="{FF2B5EF4-FFF2-40B4-BE49-F238E27FC236}">
                <a16:creationId xmlns:a16="http://schemas.microsoft.com/office/drawing/2014/main" id="{079D9854-5AB2-F247-BF96-FF41F70946AE}"/>
              </a:ext>
            </a:extLst>
          </p:cNvPr>
          <p:cNvCxnSpPr>
            <a:stCxn id="104" idx="1"/>
            <a:endCxn id="104" idx="0"/>
          </p:cNvCxnSpPr>
          <p:nvPr/>
        </p:nvCxnSpPr>
        <p:spPr>
          <a:xfrm rot="10800000" flipH="1">
            <a:off x="8018128" y="1370862"/>
            <a:ext cx="837730" cy="123111"/>
          </a:xfrm>
          <a:prstGeom prst="bentConnector4">
            <a:avLst>
              <a:gd name="adj1" fmla="val -27288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CuadroTexto 264">
            <a:extLst>
              <a:ext uri="{FF2B5EF4-FFF2-40B4-BE49-F238E27FC236}">
                <a16:creationId xmlns:a16="http://schemas.microsoft.com/office/drawing/2014/main" id="{225F0DFD-B542-B74E-94B0-FF436ECB959E}"/>
              </a:ext>
            </a:extLst>
          </p:cNvPr>
          <p:cNvSpPr txBox="1"/>
          <p:nvPr/>
        </p:nvSpPr>
        <p:spPr>
          <a:xfrm>
            <a:off x="7921579" y="975648"/>
            <a:ext cx="6687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split</a:t>
            </a:r>
            <a:r>
              <a:rPr lang="es-ES" sz="600" dirty="0"/>
              <a:t> | </a:t>
            </a:r>
            <a:r>
              <a:rPr lang="es-ES" sz="600" dirty="0" err="1"/>
              <a:t>compose</a:t>
            </a:r>
            <a:endParaRPr lang="es-ES" sz="600" dirty="0"/>
          </a:p>
        </p:txBody>
      </p:sp>
      <p:sp>
        <p:nvSpPr>
          <p:cNvPr id="267" name="CuadroTexto 266">
            <a:extLst>
              <a:ext uri="{FF2B5EF4-FFF2-40B4-BE49-F238E27FC236}">
                <a16:creationId xmlns:a16="http://schemas.microsoft.com/office/drawing/2014/main" id="{DCCF341C-EEBD-F44A-9C4F-32C983374EB1}"/>
              </a:ext>
            </a:extLst>
          </p:cNvPr>
          <p:cNvSpPr txBox="1"/>
          <p:nvPr/>
        </p:nvSpPr>
        <p:spPr>
          <a:xfrm>
            <a:off x="15866768" y="1278528"/>
            <a:ext cx="6687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split</a:t>
            </a:r>
            <a:r>
              <a:rPr lang="es-ES" sz="600" dirty="0"/>
              <a:t> | </a:t>
            </a:r>
            <a:r>
              <a:rPr lang="es-ES" sz="600" dirty="0" err="1"/>
              <a:t>compose</a:t>
            </a:r>
            <a:endParaRPr lang="es-ES" sz="600" dirty="0"/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D9462D3B-ADDD-E748-A8AD-D646B0AA6585}"/>
              </a:ext>
            </a:extLst>
          </p:cNvPr>
          <p:cNvCxnSpPr>
            <a:cxnSpLocks/>
            <a:stCxn id="65" idx="2"/>
            <a:endCxn id="228" idx="0"/>
          </p:cNvCxnSpPr>
          <p:nvPr/>
        </p:nvCxnSpPr>
        <p:spPr>
          <a:xfrm>
            <a:off x="8846146" y="2186366"/>
            <a:ext cx="5396815" cy="1821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0" name="CuadroTexto 269">
            <a:extLst>
              <a:ext uri="{FF2B5EF4-FFF2-40B4-BE49-F238E27FC236}">
                <a16:creationId xmlns:a16="http://schemas.microsoft.com/office/drawing/2014/main" id="{73D16BEB-845A-064F-B1C2-24B57E139DA5}"/>
              </a:ext>
            </a:extLst>
          </p:cNvPr>
          <p:cNvSpPr txBox="1"/>
          <p:nvPr/>
        </p:nvSpPr>
        <p:spPr>
          <a:xfrm>
            <a:off x="9835814" y="1769797"/>
            <a:ext cx="3344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SplitedComposedDynamicWhereExecutableSelectExpression</a:t>
            </a:r>
            <a:endParaRPr lang="es-ES_tradnl" sz="1000" dirty="0"/>
          </a:p>
        </p:txBody>
      </p:sp>
      <p:cxnSp>
        <p:nvCxnSpPr>
          <p:cNvPr id="272" name="Conector recto de flecha 98">
            <a:extLst>
              <a:ext uri="{FF2B5EF4-FFF2-40B4-BE49-F238E27FC236}">
                <a16:creationId xmlns:a16="http://schemas.microsoft.com/office/drawing/2014/main" id="{C019841D-D8E7-8045-903C-07A84554660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912787" y="1896069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B8FBE313-58E3-E342-B1AB-E7CC029D5B6E}"/>
              </a:ext>
            </a:extLst>
          </p:cNvPr>
          <p:cNvSpPr txBox="1"/>
          <p:nvPr/>
        </p:nvSpPr>
        <p:spPr>
          <a:xfrm>
            <a:off x="12391957" y="4325439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276" name="Conector recto de flecha 98">
            <a:extLst>
              <a:ext uri="{FF2B5EF4-FFF2-40B4-BE49-F238E27FC236}">
                <a16:creationId xmlns:a16="http://schemas.microsoft.com/office/drawing/2014/main" id="{4354AFD9-8F95-5D45-A602-1E517B7687A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2319069" y="4137653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EA5AC9A4-2EF7-324C-AD00-34E94E1E97B8}"/>
              </a:ext>
            </a:extLst>
          </p:cNvPr>
          <p:cNvSpPr txBox="1"/>
          <p:nvPr/>
        </p:nvSpPr>
        <p:spPr>
          <a:xfrm>
            <a:off x="13280757" y="1755479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978FD9A3-56D8-D44C-8FD0-5DC9D7AD5051}"/>
              </a:ext>
            </a:extLst>
          </p:cNvPr>
          <p:cNvCxnSpPr>
            <a:cxnSpLocks/>
            <a:stCxn id="262" idx="1"/>
            <a:endCxn id="270" idx="3"/>
          </p:cNvCxnSpPr>
          <p:nvPr/>
        </p:nvCxnSpPr>
        <p:spPr>
          <a:xfrm flipH="1" flipV="1">
            <a:off x="13179999" y="1892908"/>
            <a:ext cx="480876" cy="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CuadroTexto 279">
            <a:extLst>
              <a:ext uri="{FF2B5EF4-FFF2-40B4-BE49-F238E27FC236}">
                <a16:creationId xmlns:a16="http://schemas.microsoft.com/office/drawing/2014/main" id="{E7F9BB56-EFEB-F741-B52E-B431E71972D1}"/>
              </a:ext>
            </a:extLst>
          </p:cNvPr>
          <p:cNvSpPr txBox="1"/>
          <p:nvPr/>
        </p:nvSpPr>
        <p:spPr>
          <a:xfrm>
            <a:off x="16695201" y="3343020"/>
            <a:ext cx="3207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CompoundableExecutableSelectExpressionWithoutWhere</a:t>
            </a:r>
            <a:endParaRPr lang="es-ES_tradnl" sz="1000" dirty="0"/>
          </a:p>
        </p:txBody>
      </p: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BBD1231E-DB3E-7142-9CBF-619B05F26165}"/>
              </a:ext>
            </a:extLst>
          </p:cNvPr>
          <p:cNvCxnSpPr>
            <a:cxnSpLocks/>
          </p:cNvCxnSpPr>
          <p:nvPr/>
        </p:nvCxnSpPr>
        <p:spPr>
          <a:xfrm>
            <a:off x="18307153" y="3570448"/>
            <a:ext cx="0" cy="521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Conector recto de flecha 281">
            <a:extLst>
              <a:ext uri="{FF2B5EF4-FFF2-40B4-BE49-F238E27FC236}">
                <a16:creationId xmlns:a16="http://schemas.microsoft.com/office/drawing/2014/main" id="{99A1CED9-670E-AD41-AA14-D8FFA818ED93}"/>
              </a:ext>
            </a:extLst>
          </p:cNvPr>
          <p:cNvCxnSpPr>
            <a:cxnSpLocks/>
            <a:stCxn id="280" idx="1"/>
            <a:endCxn id="197" idx="3"/>
          </p:cNvCxnSpPr>
          <p:nvPr/>
        </p:nvCxnSpPr>
        <p:spPr>
          <a:xfrm flipH="1">
            <a:off x="4814498" y="3466131"/>
            <a:ext cx="11880703" cy="108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CuadroTexto 285">
            <a:extLst>
              <a:ext uri="{FF2B5EF4-FFF2-40B4-BE49-F238E27FC236}">
                <a16:creationId xmlns:a16="http://schemas.microsoft.com/office/drawing/2014/main" id="{C2E820F7-F89E-9A48-B5BE-1A3E1CFF6DF2}"/>
              </a:ext>
            </a:extLst>
          </p:cNvPr>
          <p:cNvSpPr txBox="1"/>
          <p:nvPr/>
        </p:nvSpPr>
        <p:spPr>
          <a:xfrm>
            <a:off x="16147504" y="3314050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288" name="CuadroTexto 287">
            <a:extLst>
              <a:ext uri="{FF2B5EF4-FFF2-40B4-BE49-F238E27FC236}">
                <a16:creationId xmlns:a16="http://schemas.microsoft.com/office/drawing/2014/main" id="{8081669C-290B-134B-927F-52D63A1FB0B6}"/>
              </a:ext>
            </a:extLst>
          </p:cNvPr>
          <p:cNvSpPr txBox="1"/>
          <p:nvPr/>
        </p:nvSpPr>
        <p:spPr>
          <a:xfrm>
            <a:off x="16761254" y="1370861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ExecutableSelectWithoutWhere</a:t>
            </a:r>
            <a:endParaRPr lang="es-ES_tradnl" sz="1000" dirty="0"/>
          </a:p>
        </p:txBody>
      </p:sp>
      <p:cxnSp>
        <p:nvCxnSpPr>
          <p:cNvPr id="127" name="Conector angular 126">
            <a:extLst>
              <a:ext uri="{FF2B5EF4-FFF2-40B4-BE49-F238E27FC236}">
                <a16:creationId xmlns:a16="http://schemas.microsoft.com/office/drawing/2014/main" id="{B431B1BC-1E00-9346-80A2-3444EEF8A00A}"/>
              </a:ext>
            </a:extLst>
          </p:cNvPr>
          <p:cNvCxnSpPr>
            <a:stCxn id="288" idx="1"/>
            <a:endCxn id="262" idx="0"/>
          </p:cNvCxnSpPr>
          <p:nvPr/>
        </p:nvCxnSpPr>
        <p:spPr>
          <a:xfrm rot="10800000" flipV="1">
            <a:off x="15044428" y="1493971"/>
            <a:ext cx="1716827" cy="297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recto de flecha 288">
            <a:extLst>
              <a:ext uri="{FF2B5EF4-FFF2-40B4-BE49-F238E27FC236}">
                <a16:creationId xmlns:a16="http://schemas.microsoft.com/office/drawing/2014/main" id="{653BD716-9BAE-B542-BC9F-B0026ABC5822}"/>
              </a:ext>
            </a:extLst>
          </p:cNvPr>
          <p:cNvCxnSpPr>
            <a:cxnSpLocks/>
          </p:cNvCxnSpPr>
          <p:nvPr/>
        </p:nvCxnSpPr>
        <p:spPr>
          <a:xfrm flipH="1">
            <a:off x="16068907" y="1617082"/>
            <a:ext cx="908185" cy="16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0" name="Conector recto de flecha 289">
            <a:extLst>
              <a:ext uri="{FF2B5EF4-FFF2-40B4-BE49-F238E27FC236}">
                <a16:creationId xmlns:a16="http://schemas.microsoft.com/office/drawing/2014/main" id="{AEA24356-C388-A442-A692-C930322CBA7A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9433328" y="479780"/>
            <a:ext cx="3675038" cy="89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1" name="Conector recto de flecha 290">
            <a:extLst>
              <a:ext uri="{FF2B5EF4-FFF2-40B4-BE49-F238E27FC236}">
                <a16:creationId xmlns:a16="http://schemas.microsoft.com/office/drawing/2014/main" id="{E42D624B-7E13-854F-826C-E5EC8163AB6C}"/>
              </a:ext>
            </a:extLst>
          </p:cNvPr>
          <p:cNvCxnSpPr>
            <a:cxnSpLocks/>
            <a:stCxn id="261" idx="2"/>
            <a:endCxn id="270" idx="0"/>
          </p:cNvCxnSpPr>
          <p:nvPr/>
        </p:nvCxnSpPr>
        <p:spPr>
          <a:xfrm flipH="1">
            <a:off x="11507907" y="479780"/>
            <a:ext cx="1600459" cy="1290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7" name="Conector recto de flecha 296">
            <a:extLst>
              <a:ext uri="{FF2B5EF4-FFF2-40B4-BE49-F238E27FC236}">
                <a16:creationId xmlns:a16="http://schemas.microsoft.com/office/drawing/2014/main" id="{B2E2E475-ABF6-B745-AB2B-D4396F66338C}"/>
              </a:ext>
            </a:extLst>
          </p:cNvPr>
          <p:cNvCxnSpPr>
            <a:cxnSpLocks/>
            <a:stCxn id="261" idx="2"/>
            <a:endCxn id="288" idx="0"/>
          </p:cNvCxnSpPr>
          <p:nvPr/>
        </p:nvCxnSpPr>
        <p:spPr>
          <a:xfrm>
            <a:off x="13108366" y="479780"/>
            <a:ext cx="4579584" cy="89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86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2691</TotalTime>
  <Words>173</Words>
  <Application>Microsoft Macintosh PowerPoint</Application>
  <PresentationFormat>Personalizado</PresentationFormat>
  <Paragraphs>113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Paz, Juan Luis</dc:creator>
  <cp:lastModifiedBy>Juan Luis Paz Rojas</cp:lastModifiedBy>
  <cp:revision>46</cp:revision>
  <dcterms:created xsi:type="dcterms:W3CDTF">2019-07-16T12:42:08Z</dcterms:created>
  <dcterms:modified xsi:type="dcterms:W3CDTF">2021-08-22T21:11:44Z</dcterms:modified>
</cp:coreProperties>
</file>