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70688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z, Juan Luis" initials="PJL" lastIdx="2" clrIdx="0">
    <p:extLst>
      <p:ext uri="{19B8F6BF-5375-455C-9EA6-DF929625EA0E}">
        <p15:presenceInfo xmlns:p15="http://schemas.microsoft.com/office/powerpoint/2012/main" userId="S-1-5-21-367373387-1857467984-80766395-1490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042853"/>
            <a:ext cx="128016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21/8/21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8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21/8/21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514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0" y="511175"/>
            <a:ext cx="3680460" cy="81365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0" y="511175"/>
            <a:ext cx="10828020" cy="8136573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21/8/21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01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21/8/21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225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0" y="2393634"/>
            <a:ext cx="1472184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0" y="6425249"/>
            <a:ext cx="1472184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21/8/21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75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2555875"/>
            <a:ext cx="7254240" cy="60918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2555875"/>
            <a:ext cx="7254240" cy="60918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21/8/21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85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511176"/>
            <a:ext cx="14721840" cy="18557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4" y="2353628"/>
            <a:ext cx="7220902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4" y="3507105"/>
            <a:ext cx="7220902" cy="515842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0" y="2353628"/>
            <a:ext cx="725646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0" y="3507105"/>
            <a:ext cx="7256463" cy="515842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21/8/21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677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21/8/21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26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21/8/21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963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382396"/>
            <a:ext cx="864108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21/8/21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518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382396"/>
            <a:ext cx="864108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21/8/21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6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2555875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00E2-490F-4419-AC2C-49136718AF20}" type="datetimeFigureOut">
              <a:rPr lang="es-ES" smtClean="0"/>
              <a:t>21/8/21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915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7EC5C9D-2EB8-4A37-B34A-D837415D8812}"/>
              </a:ext>
            </a:extLst>
          </p:cNvPr>
          <p:cNvSpPr txBox="1"/>
          <p:nvPr/>
        </p:nvSpPr>
        <p:spPr>
          <a:xfrm>
            <a:off x="3825622" y="7912221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SelectExpression</a:t>
            </a:r>
            <a:endParaRPr lang="es-ES_tradnl" sz="1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D043589-C020-4080-BDFD-F99D90240205}"/>
              </a:ext>
            </a:extLst>
          </p:cNvPr>
          <p:cNvSpPr txBox="1"/>
          <p:nvPr/>
        </p:nvSpPr>
        <p:spPr>
          <a:xfrm>
            <a:off x="4814499" y="8280521"/>
            <a:ext cx="1693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err="1"/>
              <a:t>SelectExpressionWithoutJoin</a:t>
            </a:r>
            <a:endParaRPr lang="es-ES_tradnl" sz="1000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BFE0C29-EC77-4705-A800-A7255AE1C2E1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>
            <a:off x="4353973" y="8158441"/>
            <a:ext cx="460527" cy="24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4D13504C-AC96-47B9-8D6F-CE72FEC57A2B}"/>
              </a:ext>
            </a:extLst>
          </p:cNvPr>
          <p:cNvSpPr txBox="1"/>
          <p:nvPr/>
        </p:nvSpPr>
        <p:spPr>
          <a:xfrm>
            <a:off x="937376" y="7721721"/>
            <a:ext cx="947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err="1"/>
              <a:t>OnExpression</a:t>
            </a:r>
            <a:endParaRPr lang="es-ES_tradnl" sz="10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2661915-C877-48A1-A01B-6ABFC635A9C2}"/>
              </a:ext>
            </a:extLst>
          </p:cNvPr>
          <p:cNvSpPr txBox="1"/>
          <p:nvPr/>
        </p:nvSpPr>
        <p:spPr>
          <a:xfrm>
            <a:off x="5810820" y="6831944"/>
            <a:ext cx="2411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ExecutableSelectExpressionWithoutWhere</a:t>
            </a:r>
            <a:endParaRPr lang="es-ES_tradnl" sz="10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248A19A-E8FB-4F98-9B6C-18309058BEC8}"/>
              </a:ext>
            </a:extLst>
          </p:cNvPr>
          <p:cNvSpPr txBox="1"/>
          <p:nvPr/>
        </p:nvSpPr>
        <p:spPr>
          <a:xfrm>
            <a:off x="4596407" y="8174240"/>
            <a:ext cx="3369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from</a:t>
            </a:r>
            <a:endParaRPr lang="es-ES" sz="6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4F8AF6F-2536-4552-8EE9-F0B633650C7A}"/>
              </a:ext>
            </a:extLst>
          </p:cNvPr>
          <p:cNvSpPr txBox="1"/>
          <p:nvPr/>
        </p:nvSpPr>
        <p:spPr>
          <a:xfrm>
            <a:off x="1813926" y="7147764"/>
            <a:ext cx="3770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join</a:t>
            </a:r>
            <a:r>
              <a:rPr lang="es-ES_tradnl" sz="600" dirty="0"/>
              <a:t>*</a:t>
            </a:r>
            <a:endParaRPr lang="es-ES" sz="600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EEE1E4C4-13FA-410B-A398-B18C89FE1148}"/>
              </a:ext>
            </a:extLst>
          </p:cNvPr>
          <p:cNvCxnSpPr>
            <a:cxnSpLocks/>
            <a:stCxn id="107" idx="2"/>
            <a:endCxn id="12" idx="1"/>
          </p:cNvCxnSpPr>
          <p:nvPr/>
        </p:nvCxnSpPr>
        <p:spPr>
          <a:xfrm rot="16200000" flipH="1">
            <a:off x="4271380" y="5415614"/>
            <a:ext cx="1431532" cy="16473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A3A56F1-257B-4451-82D4-4AB90E812358}"/>
              </a:ext>
            </a:extLst>
          </p:cNvPr>
          <p:cNvSpPr txBox="1"/>
          <p:nvPr/>
        </p:nvSpPr>
        <p:spPr>
          <a:xfrm>
            <a:off x="4788155" y="6475287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select*</a:t>
            </a:r>
            <a:endParaRPr lang="es-ES" sz="6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9FC7659-F161-46E5-9271-61B542208BA8}"/>
              </a:ext>
            </a:extLst>
          </p:cNvPr>
          <p:cNvSpPr txBox="1"/>
          <p:nvPr/>
        </p:nvSpPr>
        <p:spPr>
          <a:xfrm>
            <a:off x="4624000" y="5846029"/>
            <a:ext cx="2328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err="1"/>
              <a:t>DynamicWhereExpressionWithoutSelect</a:t>
            </a:r>
            <a:endParaRPr lang="es-ES_tradnl" sz="1000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25703F90-8547-483E-A78D-9D9A1507AAA0}"/>
              </a:ext>
            </a:extLst>
          </p:cNvPr>
          <p:cNvCxnSpPr>
            <a:cxnSpLocks/>
            <a:stCxn id="107" idx="2"/>
            <a:endCxn id="21" idx="1"/>
          </p:cNvCxnSpPr>
          <p:nvPr/>
        </p:nvCxnSpPr>
        <p:spPr>
          <a:xfrm>
            <a:off x="4163472" y="5523523"/>
            <a:ext cx="460528" cy="44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5E70EA7-85AD-4822-A929-C2FAF084C3BF}"/>
              </a:ext>
            </a:extLst>
          </p:cNvPr>
          <p:cNvSpPr txBox="1"/>
          <p:nvPr/>
        </p:nvSpPr>
        <p:spPr>
          <a:xfrm>
            <a:off x="4382308" y="5646402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*where</a:t>
            </a:r>
            <a:endParaRPr lang="es-ES" sz="600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62D1E19-CAE5-4ED6-B23F-74225AD6D636}"/>
              </a:ext>
            </a:extLst>
          </p:cNvPr>
          <p:cNvCxnSpPr>
            <a:cxnSpLocks/>
            <a:stCxn id="5" idx="3"/>
            <a:endCxn id="5" idx="2"/>
          </p:cNvCxnSpPr>
          <p:nvPr/>
        </p:nvCxnSpPr>
        <p:spPr>
          <a:xfrm flipH="1">
            <a:off x="5661045" y="8403631"/>
            <a:ext cx="846546" cy="123110"/>
          </a:xfrm>
          <a:prstGeom prst="bentConnector4">
            <a:avLst>
              <a:gd name="adj1" fmla="val -27004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1005BD9-58DA-43E6-8096-5BE1D17BF86A}"/>
              </a:ext>
            </a:extLst>
          </p:cNvPr>
          <p:cNvSpPr txBox="1"/>
          <p:nvPr/>
        </p:nvSpPr>
        <p:spPr>
          <a:xfrm>
            <a:off x="6062747" y="8616200"/>
            <a:ext cx="3369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from</a:t>
            </a:r>
            <a:endParaRPr lang="es-ES" sz="600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18B6CD68-1C93-460C-AF48-CD3CF08C7244}"/>
              </a:ext>
            </a:extLst>
          </p:cNvPr>
          <p:cNvSpPr txBox="1"/>
          <p:nvPr/>
        </p:nvSpPr>
        <p:spPr>
          <a:xfrm>
            <a:off x="9102350" y="6831944"/>
            <a:ext cx="24304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DynamicWhereExecutableSelectExpression</a:t>
            </a:r>
            <a:endParaRPr lang="es-ES_tradnl" sz="1000" dirty="0"/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1092F372-E365-450B-8D1C-226CD1F142A0}"/>
              </a:ext>
            </a:extLst>
          </p:cNvPr>
          <p:cNvCxnSpPr>
            <a:cxnSpLocks/>
            <a:stCxn id="12" idx="3"/>
            <a:endCxn id="49" idx="1"/>
          </p:cNvCxnSpPr>
          <p:nvPr/>
        </p:nvCxnSpPr>
        <p:spPr>
          <a:xfrm>
            <a:off x="8222058" y="6955054"/>
            <a:ext cx="880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F3B35EC-55AA-4375-A16E-728BEA4C6472}"/>
              </a:ext>
            </a:extLst>
          </p:cNvPr>
          <p:cNvSpPr txBox="1"/>
          <p:nvPr/>
        </p:nvSpPr>
        <p:spPr>
          <a:xfrm>
            <a:off x="10850312" y="7147764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8A5D29B9-AD96-406C-BEBC-88B44247E7E5}"/>
              </a:ext>
            </a:extLst>
          </p:cNvPr>
          <p:cNvSpPr txBox="1"/>
          <p:nvPr/>
        </p:nvSpPr>
        <p:spPr>
          <a:xfrm>
            <a:off x="8688182" y="3769669"/>
            <a:ext cx="4732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orderBy</a:t>
            </a:r>
            <a:r>
              <a:rPr lang="es-ES_tradnl" sz="600" dirty="0"/>
              <a:t>*</a:t>
            </a:r>
            <a:endParaRPr lang="es-ES" sz="600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D0996ED2-74BB-48B5-A045-BDB0A2D4A2FD}"/>
              </a:ext>
            </a:extLst>
          </p:cNvPr>
          <p:cNvSpPr txBox="1"/>
          <p:nvPr/>
        </p:nvSpPr>
        <p:spPr>
          <a:xfrm>
            <a:off x="9189084" y="619156"/>
            <a:ext cx="15424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WithableExecutableSelect</a:t>
            </a:r>
            <a:endParaRPr lang="es-ES_tradnl" sz="1000" dirty="0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CE4947DA-8556-4F6D-953D-F3EF5AB8393F}"/>
              </a:ext>
            </a:extLst>
          </p:cNvPr>
          <p:cNvSpPr/>
          <p:nvPr/>
        </p:nvSpPr>
        <p:spPr>
          <a:xfrm>
            <a:off x="11897433" y="86083"/>
            <a:ext cx="266700" cy="2462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9A1CD8A2-284E-4A9D-AD12-8A6A4F52416C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10512163" y="209194"/>
            <a:ext cx="13852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464C317D-CDCA-4CF2-A2CC-BD076892CA76}"/>
              </a:ext>
            </a:extLst>
          </p:cNvPr>
          <p:cNvSpPr txBox="1"/>
          <p:nvPr/>
        </p:nvSpPr>
        <p:spPr>
          <a:xfrm>
            <a:off x="10823312" y="4179472"/>
            <a:ext cx="1944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OffsetExecutableSelectExpression</a:t>
            </a:r>
            <a:endParaRPr lang="es-ES_tradnl" sz="1000" dirty="0"/>
          </a:p>
        </p:txBody>
      </p: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C2B48D01-8A34-49AA-A203-971AE5C6E0CA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10486545" y="4302583"/>
            <a:ext cx="33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C167F590-48B4-4910-9693-36337150FB33}"/>
              </a:ext>
            </a:extLst>
          </p:cNvPr>
          <p:cNvSpPr txBox="1"/>
          <p:nvPr/>
        </p:nvSpPr>
        <p:spPr>
          <a:xfrm>
            <a:off x="10482198" y="4127991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limit</a:t>
            </a:r>
            <a:endParaRPr lang="es-ES" sz="600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A755BB4F-5AF5-45C9-B7D0-78D732C78EB5}"/>
              </a:ext>
            </a:extLst>
          </p:cNvPr>
          <p:cNvCxnSpPr>
            <a:cxnSpLocks/>
            <a:stCxn id="72" idx="0"/>
          </p:cNvCxnSpPr>
          <p:nvPr/>
        </p:nvCxnSpPr>
        <p:spPr>
          <a:xfrm flipH="1" flipV="1">
            <a:off x="10654928" y="3466961"/>
            <a:ext cx="1140766" cy="71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5D7EBF8E-3DB9-403C-A5C4-B896ECAA6EFF}"/>
              </a:ext>
            </a:extLst>
          </p:cNvPr>
          <p:cNvSpPr txBox="1"/>
          <p:nvPr/>
        </p:nvSpPr>
        <p:spPr>
          <a:xfrm>
            <a:off x="11416443" y="3855356"/>
            <a:ext cx="3674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offset</a:t>
            </a:r>
            <a:endParaRPr lang="es-ES" sz="600" dirty="0"/>
          </a:p>
        </p:txBody>
      </p: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1FEF363E-5FCD-4D6E-9CE3-1DFAE7223017}"/>
              </a:ext>
            </a:extLst>
          </p:cNvPr>
          <p:cNvCxnSpPr>
            <a:cxnSpLocks/>
            <a:stCxn id="21" idx="3"/>
            <a:endCxn id="21" idx="2"/>
          </p:cNvCxnSpPr>
          <p:nvPr/>
        </p:nvCxnSpPr>
        <p:spPr>
          <a:xfrm flipH="1">
            <a:off x="5788034" y="5969140"/>
            <a:ext cx="1164033" cy="123110"/>
          </a:xfrm>
          <a:prstGeom prst="bentConnector4">
            <a:avLst>
              <a:gd name="adj1" fmla="val -10638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>
            <a:extLst>
              <a:ext uri="{FF2B5EF4-FFF2-40B4-BE49-F238E27FC236}">
                <a16:creationId xmlns:a16="http://schemas.microsoft.com/office/drawing/2014/main" id="{A08041EA-68A7-4963-8832-411243DC0CCA}"/>
              </a:ext>
            </a:extLst>
          </p:cNvPr>
          <p:cNvSpPr txBox="1"/>
          <p:nvPr/>
        </p:nvSpPr>
        <p:spPr>
          <a:xfrm>
            <a:off x="6110945" y="6165326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E5361AA0-9AD4-4B04-8CCE-58D6BC274C01}"/>
              </a:ext>
            </a:extLst>
          </p:cNvPr>
          <p:cNvCxnSpPr>
            <a:cxnSpLocks/>
            <a:stCxn id="21" idx="3"/>
            <a:endCxn id="66" idx="1"/>
          </p:cNvCxnSpPr>
          <p:nvPr/>
        </p:nvCxnSpPr>
        <p:spPr>
          <a:xfrm>
            <a:off x="6952067" y="5969140"/>
            <a:ext cx="546292" cy="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DB3EF9C3-8696-42A3-999D-B33A5E192CC0}"/>
              </a:ext>
            </a:extLst>
          </p:cNvPr>
          <p:cNvSpPr txBox="1"/>
          <p:nvPr/>
        </p:nvSpPr>
        <p:spPr>
          <a:xfrm>
            <a:off x="10529406" y="34307"/>
            <a:ext cx="4700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execute</a:t>
            </a:r>
            <a:r>
              <a:rPr lang="es-ES_tradnl" sz="600" dirty="0"/>
              <a:t>*</a:t>
            </a:r>
            <a:endParaRPr lang="es-ES" sz="600" dirty="0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9C1C200-E0A5-4907-96B8-59D187E7B5F0}"/>
              </a:ext>
            </a:extLst>
          </p:cNvPr>
          <p:cNvSpPr txBox="1"/>
          <p:nvPr/>
        </p:nvSpPr>
        <p:spPr>
          <a:xfrm>
            <a:off x="7043925" y="5816592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select*</a:t>
            </a:r>
            <a:endParaRPr lang="es-ES" sz="600" dirty="0"/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0611C957-E7F2-45D2-8866-58038A455144}"/>
              </a:ext>
            </a:extLst>
          </p:cNvPr>
          <p:cNvSpPr txBox="1"/>
          <p:nvPr/>
        </p:nvSpPr>
        <p:spPr>
          <a:xfrm>
            <a:off x="720212" y="8462313"/>
            <a:ext cx="1373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err="1"/>
              <a:t>DinamicOnExpression</a:t>
            </a:r>
            <a:endParaRPr lang="es-ES_tradnl" sz="1000" dirty="0"/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1B47A2C6-F616-4CC9-8EF0-558CAF92159E}"/>
              </a:ext>
            </a:extLst>
          </p:cNvPr>
          <p:cNvSpPr txBox="1"/>
          <p:nvPr/>
        </p:nvSpPr>
        <p:spPr>
          <a:xfrm>
            <a:off x="1140111" y="8126414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on</a:t>
            </a:r>
            <a:endParaRPr lang="es-ES" sz="600" dirty="0"/>
          </a:p>
        </p:txBody>
      </p: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BFD5A048-CD1A-41CD-BDA0-42BA51BE5833}"/>
              </a:ext>
            </a:extLst>
          </p:cNvPr>
          <p:cNvCxnSpPr>
            <a:cxnSpLocks/>
            <a:stCxn id="91" idx="1"/>
            <a:endCxn id="91" idx="2"/>
          </p:cNvCxnSpPr>
          <p:nvPr/>
        </p:nvCxnSpPr>
        <p:spPr>
          <a:xfrm rot="10800000" flipH="1" flipV="1">
            <a:off x="720211" y="8585423"/>
            <a:ext cx="686865" cy="123110"/>
          </a:xfrm>
          <a:prstGeom prst="bentConnector4">
            <a:avLst>
              <a:gd name="adj1" fmla="val -33282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5FC3D863-A209-419B-B7CD-329A9C52D5C5}"/>
              </a:ext>
            </a:extLst>
          </p:cNvPr>
          <p:cNvSpPr txBox="1"/>
          <p:nvPr/>
        </p:nvSpPr>
        <p:spPr>
          <a:xfrm>
            <a:off x="735833" y="8739311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980E5A78-37E4-479D-8417-C9D945A3F1BA}"/>
              </a:ext>
            </a:extLst>
          </p:cNvPr>
          <p:cNvSpPr txBox="1"/>
          <p:nvPr/>
        </p:nvSpPr>
        <p:spPr>
          <a:xfrm>
            <a:off x="3457990" y="5277302"/>
            <a:ext cx="1410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SelectWhereExpression</a:t>
            </a:r>
            <a:endParaRPr lang="es-ES_tradnl" sz="1000" dirty="0"/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124EB602-B7C5-4616-AA1D-71522DE8909F}"/>
              </a:ext>
            </a:extLst>
          </p:cNvPr>
          <p:cNvSpPr txBox="1"/>
          <p:nvPr/>
        </p:nvSpPr>
        <p:spPr>
          <a:xfrm>
            <a:off x="2933738" y="7078110"/>
            <a:ext cx="1616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SelectWhereJoinExpression</a:t>
            </a:r>
            <a:endParaRPr lang="es-ES_tradnl" sz="1000" dirty="0"/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C9BF140B-106B-4CAC-B87D-9B78B25C66BE}"/>
              </a:ext>
            </a:extLst>
          </p:cNvPr>
          <p:cNvCxnSpPr>
            <a:cxnSpLocks/>
            <a:stCxn id="123" idx="1"/>
            <a:endCxn id="9" idx="0"/>
          </p:cNvCxnSpPr>
          <p:nvPr/>
        </p:nvCxnSpPr>
        <p:spPr>
          <a:xfrm rot="10800000" flipV="1">
            <a:off x="1411225" y="7201220"/>
            <a:ext cx="1522515" cy="5205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>
            <a:extLst>
              <a:ext uri="{FF2B5EF4-FFF2-40B4-BE49-F238E27FC236}">
                <a16:creationId xmlns:a16="http://schemas.microsoft.com/office/drawing/2014/main" id="{9F2CDCC1-82B5-4B26-B15C-82F732EE082B}"/>
              </a:ext>
            </a:extLst>
          </p:cNvPr>
          <p:cNvCxnSpPr>
            <a:stCxn id="9" idx="2"/>
            <a:endCxn id="91" idx="0"/>
          </p:cNvCxnSpPr>
          <p:nvPr/>
        </p:nvCxnSpPr>
        <p:spPr>
          <a:xfrm flipH="1">
            <a:off x="1407077" y="7967942"/>
            <a:ext cx="4147" cy="49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de flecha 143">
            <a:extLst>
              <a:ext uri="{FF2B5EF4-FFF2-40B4-BE49-F238E27FC236}">
                <a16:creationId xmlns:a16="http://schemas.microsoft.com/office/drawing/2014/main" id="{FFBCBAAD-AF5C-41C4-97A0-EB950D56F9A9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3736322" y="5492453"/>
            <a:ext cx="5490" cy="15856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0" name="Conector recto de flecha 149">
            <a:extLst>
              <a:ext uri="{FF2B5EF4-FFF2-40B4-BE49-F238E27FC236}">
                <a16:creationId xmlns:a16="http://schemas.microsoft.com/office/drawing/2014/main" id="{BECBAC20-E37D-4954-B88F-57D9000B02B5}"/>
              </a:ext>
            </a:extLst>
          </p:cNvPr>
          <p:cNvCxnSpPr>
            <a:cxnSpLocks/>
          </p:cNvCxnSpPr>
          <p:nvPr/>
        </p:nvCxnSpPr>
        <p:spPr>
          <a:xfrm flipH="1">
            <a:off x="7840244" y="4510835"/>
            <a:ext cx="1456332" cy="2307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Conector recto de flecha 151">
            <a:extLst>
              <a:ext uri="{FF2B5EF4-FFF2-40B4-BE49-F238E27FC236}">
                <a16:creationId xmlns:a16="http://schemas.microsoft.com/office/drawing/2014/main" id="{8F5262D5-886B-461A-A393-B1BBC989C38D}"/>
              </a:ext>
            </a:extLst>
          </p:cNvPr>
          <p:cNvCxnSpPr>
            <a:cxnSpLocks/>
            <a:stCxn id="66" idx="2"/>
            <a:endCxn id="49" idx="0"/>
          </p:cNvCxnSpPr>
          <p:nvPr/>
        </p:nvCxnSpPr>
        <p:spPr>
          <a:xfrm>
            <a:off x="8756076" y="6093591"/>
            <a:ext cx="1561511" cy="738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4" name="Conector recto de flecha 153">
            <a:extLst>
              <a:ext uri="{FF2B5EF4-FFF2-40B4-BE49-F238E27FC236}">
                <a16:creationId xmlns:a16="http://schemas.microsoft.com/office/drawing/2014/main" id="{2EC7071F-ECE7-486C-9137-EFB531843E9C}"/>
              </a:ext>
            </a:extLst>
          </p:cNvPr>
          <p:cNvCxnSpPr>
            <a:cxnSpLocks/>
          </p:cNvCxnSpPr>
          <p:nvPr/>
        </p:nvCxnSpPr>
        <p:spPr>
          <a:xfrm>
            <a:off x="10098463" y="3503004"/>
            <a:ext cx="0" cy="747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40B45727-9391-47AC-A83E-B25F3739FEA3}"/>
              </a:ext>
            </a:extLst>
          </p:cNvPr>
          <p:cNvCxnSpPr>
            <a:cxnSpLocks/>
          </p:cNvCxnSpPr>
          <p:nvPr/>
        </p:nvCxnSpPr>
        <p:spPr>
          <a:xfrm>
            <a:off x="10259307" y="3492769"/>
            <a:ext cx="995283" cy="709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3" name="Conector recto de flecha 162">
            <a:extLst>
              <a:ext uri="{FF2B5EF4-FFF2-40B4-BE49-F238E27FC236}">
                <a16:creationId xmlns:a16="http://schemas.microsoft.com/office/drawing/2014/main" id="{C2765BC4-1498-4024-AC17-2B213FE6D055}"/>
              </a:ext>
            </a:extLst>
          </p:cNvPr>
          <p:cNvCxnSpPr>
            <a:stCxn id="123" idx="2"/>
            <a:endCxn id="9" idx="3"/>
          </p:cNvCxnSpPr>
          <p:nvPr/>
        </p:nvCxnSpPr>
        <p:spPr>
          <a:xfrm flipH="1">
            <a:off x="1885070" y="7324331"/>
            <a:ext cx="1856742" cy="520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5" name="Conector recto de flecha 164">
            <a:extLst>
              <a:ext uri="{FF2B5EF4-FFF2-40B4-BE49-F238E27FC236}">
                <a16:creationId xmlns:a16="http://schemas.microsoft.com/office/drawing/2014/main" id="{7469AFA0-8064-4881-B2AF-1D3700B6BE14}"/>
              </a:ext>
            </a:extLst>
          </p:cNvPr>
          <p:cNvCxnSpPr>
            <a:stCxn id="123" idx="2"/>
            <a:endCxn id="91" idx="3"/>
          </p:cNvCxnSpPr>
          <p:nvPr/>
        </p:nvCxnSpPr>
        <p:spPr>
          <a:xfrm flipH="1">
            <a:off x="2093940" y="7324331"/>
            <a:ext cx="1647872" cy="1261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7" name="Conector recto de flecha 166">
            <a:extLst>
              <a:ext uri="{FF2B5EF4-FFF2-40B4-BE49-F238E27FC236}">
                <a16:creationId xmlns:a16="http://schemas.microsoft.com/office/drawing/2014/main" id="{AA32697D-940D-4F0C-813A-43453BFE94C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896523" y="8035332"/>
            <a:ext cx="929099" cy="71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CuadroTexto 167">
            <a:extLst>
              <a:ext uri="{FF2B5EF4-FFF2-40B4-BE49-F238E27FC236}">
                <a16:creationId xmlns:a16="http://schemas.microsoft.com/office/drawing/2014/main" id="{5FB7CCAC-EF33-48C1-BF3D-70B88AF90FC6}"/>
              </a:ext>
            </a:extLst>
          </p:cNvPr>
          <p:cNvSpPr txBox="1"/>
          <p:nvPr/>
        </p:nvSpPr>
        <p:spPr>
          <a:xfrm>
            <a:off x="2845079" y="826859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select*from</a:t>
            </a:r>
          </a:p>
          <a:p>
            <a:endParaRPr lang="es-ES" sz="600" dirty="0"/>
          </a:p>
        </p:txBody>
      </p:sp>
      <p:cxnSp>
        <p:nvCxnSpPr>
          <p:cNvPr id="171" name="Conector recto de flecha 170">
            <a:extLst>
              <a:ext uri="{FF2B5EF4-FFF2-40B4-BE49-F238E27FC236}">
                <a16:creationId xmlns:a16="http://schemas.microsoft.com/office/drawing/2014/main" id="{3581CE54-5878-4DE9-A6D9-2C440CCDAD21}"/>
              </a:ext>
            </a:extLst>
          </p:cNvPr>
          <p:cNvCxnSpPr>
            <a:stCxn id="123" idx="2"/>
            <a:endCxn id="4" idx="0"/>
          </p:cNvCxnSpPr>
          <p:nvPr/>
        </p:nvCxnSpPr>
        <p:spPr>
          <a:xfrm>
            <a:off x="3741812" y="7324330"/>
            <a:ext cx="612160" cy="587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Conector recto de flecha 174">
            <a:extLst>
              <a:ext uri="{FF2B5EF4-FFF2-40B4-BE49-F238E27FC236}">
                <a16:creationId xmlns:a16="http://schemas.microsoft.com/office/drawing/2014/main" id="{FD107498-CC6F-44BA-887D-3293AF04F829}"/>
              </a:ext>
            </a:extLst>
          </p:cNvPr>
          <p:cNvCxnSpPr>
            <a:cxnSpLocks/>
          </p:cNvCxnSpPr>
          <p:nvPr/>
        </p:nvCxnSpPr>
        <p:spPr>
          <a:xfrm>
            <a:off x="3736322" y="5507328"/>
            <a:ext cx="1560666" cy="2851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8" name="CuadroTexto 177">
            <a:extLst>
              <a:ext uri="{FF2B5EF4-FFF2-40B4-BE49-F238E27FC236}">
                <a16:creationId xmlns:a16="http://schemas.microsoft.com/office/drawing/2014/main" id="{1C9E8EEF-3486-48E4-AF3F-554AC8C94FD7}"/>
              </a:ext>
            </a:extLst>
          </p:cNvPr>
          <p:cNvSpPr txBox="1"/>
          <p:nvPr/>
        </p:nvSpPr>
        <p:spPr>
          <a:xfrm>
            <a:off x="2775965" y="9222252"/>
            <a:ext cx="15520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SelectExpressionSubquery</a:t>
            </a:r>
            <a:endParaRPr lang="es-ES_tradnl" sz="1000" dirty="0"/>
          </a:p>
        </p:txBody>
      </p:sp>
      <p:cxnSp>
        <p:nvCxnSpPr>
          <p:cNvPr id="180" name="Conector recto de flecha 179">
            <a:extLst>
              <a:ext uri="{FF2B5EF4-FFF2-40B4-BE49-F238E27FC236}">
                <a16:creationId xmlns:a16="http://schemas.microsoft.com/office/drawing/2014/main" id="{E6979D7D-9790-4818-8D91-1FC9BB9B4A62}"/>
              </a:ext>
            </a:extLst>
          </p:cNvPr>
          <p:cNvCxnSpPr>
            <a:stCxn id="178" idx="0"/>
            <a:endCxn id="4" idx="1"/>
          </p:cNvCxnSpPr>
          <p:nvPr/>
        </p:nvCxnSpPr>
        <p:spPr>
          <a:xfrm flipV="1">
            <a:off x="3551980" y="8035331"/>
            <a:ext cx="273643" cy="118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CuadroTexto 180">
            <a:extLst>
              <a:ext uri="{FF2B5EF4-FFF2-40B4-BE49-F238E27FC236}">
                <a16:creationId xmlns:a16="http://schemas.microsoft.com/office/drawing/2014/main" id="{A1EBD687-5055-4FA9-82C3-A8DE32323182}"/>
              </a:ext>
            </a:extLst>
          </p:cNvPr>
          <p:cNvSpPr txBox="1"/>
          <p:nvPr/>
        </p:nvSpPr>
        <p:spPr>
          <a:xfrm>
            <a:off x="3289514" y="8911165"/>
            <a:ext cx="3369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from</a:t>
            </a:r>
            <a:endParaRPr lang="es-ES" sz="600" dirty="0"/>
          </a:p>
        </p:txBody>
      </p:sp>
      <p:cxnSp>
        <p:nvCxnSpPr>
          <p:cNvPr id="184" name="Conector recto de flecha 183">
            <a:extLst>
              <a:ext uri="{FF2B5EF4-FFF2-40B4-BE49-F238E27FC236}">
                <a16:creationId xmlns:a16="http://schemas.microsoft.com/office/drawing/2014/main" id="{6DFC3C96-8AA9-4FB8-A5D4-C72CD09D9EA3}"/>
              </a:ext>
            </a:extLst>
          </p:cNvPr>
          <p:cNvCxnSpPr>
            <a:endCxn id="178" idx="1"/>
          </p:cNvCxnSpPr>
          <p:nvPr/>
        </p:nvCxnSpPr>
        <p:spPr>
          <a:xfrm>
            <a:off x="1407075" y="9345362"/>
            <a:ext cx="13688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CuadroTexto 184">
            <a:extLst>
              <a:ext uri="{FF2B5EF4-FFF2-40B4-BE49-F238E27FC236}">
                <a16:creationId xmlns:a16="http://schemas.microsoft.com/office/drawing/2014/main" id="{A5EA5119-50FB-48C3-93AD-9CA6D94521C8}"/>
              </a:ext>
            </a:extLst>
          </p:cNvPr>
          <p:cNvSpPr txBox="1"/>
          <p:nvPr/>
        </p:nvSpPr>
        <p:spPr>
          <a:xfrm>
            <a:off x="1937685" y="9163006"/>
            <a:ext cx="6575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subSelectUsing</a:t>
            </a:r>
            <a:endParaRPr lang="es-ES" sz="600" dirty="0"/>
          </a:p>
        </p:txBody>
      </p: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A5C2F0A1-ECD1-44A1-9C05-A09EA7A234B2}"/>
              </a:ext>
            </a:extLst>
          </p:cNvPr>
          <p:cNvSpPr txBox="1"/>
          <p:nvPr/>
        </p:nvSpPr>
        <p:spPr>
          <a:xfrm>
            <a:off x="6838036" y="1734803"/>
            <a:ext cx="1765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SelectExpressionFromNoTable</a:t>
            </a:r>
            <a:endParaRPr lang="es-ES_tradnl" sz="1000" dirty="0"/>
          </a:p>
        </p:txBody>
      </p:sp>
      <p:cxnSp>
        <p:nvCxnSpPr>
          <p:cNvPr id="188" name="Conector recto de flecha 187">
            <a:extLst>
              <a:ext uri="{FF2B5EF4-FFF2-40B4-BE49-F238E27FC236}">
                <a16:creationId xmlns:a16="http://schemas.microsoft.com/office/drawing/2014/main" id="{60A8004E-4C87-4F96-A1CF-E7BA95CD3F6C}"/>
              </a:ext>
            </a:extLst>
          </p:cNvPr>
          <p:cNvCxnSpPr>
            <a:cxnSpLocks/>
          </p:cNvCxnSpPr>
          <p:nvPr/>
        </p:nvCxnSpPr>
        <p:spPr>
          <a:xfrm>
            <a:off x="8093955" y="2029880"/>
            <a:ext cx="885112" cy="117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uadroTexto 188">
            <a:extLst>
              <a:ext uri="{FF2B5EF4-FFF2-40B4-BE49-F238E27FC236}">
                <a16:creationId xmlns:a16="http://schemas.microsoft.com/office/drawing/2014/main" id="{5BB9F12E-1C00-49E4-A62A-A60B772543A4}"/>
              </a:ext>
            </a:extLst>
          </p:cNvPr>
          <p:cNvSpPr txBox="1"/>
          <p:nvPr/>
        </p:nvSpPr>
        <p:spPr>
          <a:xfrm>
            <a:off x="8416135" y="2362263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select*</a:t>
            </a:r>
            <a:endParaRPr lang="es-ES" sz="600" dirty="0"/>
          </a:p>
        </p:txBody>
      </p:sp>
      <p:cxnSp>
        <p:nvCxnSpPr>
          <p:cNvPr id="191" name="Conector recto de flecha 190">
            <a:extLst>
              <a:ext uri="{FF2B5EF4-FFF2-40B4-BE49-F238E27FC236}">
                <a16:creationId xmlns:a16="http://schemas.microsoft.com/office/drawing/2014/main" id="{E3845FE8-D0C0-4AF5-978E-0E798F11BA16}"/>
              </a:ext>
            </a:extLst>
          </p:cNvPr>
          <p:cNvCxnSpPr>
            <a:endCxn id="186" idx="1"/>
          </p:cNvCxnSpPr>
          <p:nvPr/>
        </p:nvCxnSpPr>
        <p:spPr>
          <a:xfrm>
            <a:off x="5644705" y="1857913"/>
            <a:ext cx="11933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4959044A-EF4D-4BBC-B091-2E1BC2E05DC0}"/>
              </a:ext>
            </a:extLst>
          </p:cNvPr>
          <p:cNvSpPr txBox="1"/>
          <p:nvPr/>
        </p:nvSpPr>
        <p:spPr>
          <a:xfrm>
            <a:off x="5828247" y="1665766"/>
            <a:ext cx="7906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err="1"/>
              <a:t>selectFromNoTable</a:t>
            </a:r>
            <a:endParaRPr lang="es-ES" sz="600" dirty="0"/>
          </a:p>
        </p:txBody>
      </p:sp>
      <p:sp>
        <p:nvSpPr>
          <p:cNvPr id="193" name="CuadroTexto 192">
            <a:extLst>
              <a:ext uri="{FF2B5EF4-FFF2-40B4-BE49-F238E27FC236}">
                <a16:creationId xmlns:a16="http://schemas.microsoft.com/office/drawing/2014/main" id="{11B98FFE-CE51-43C8-8617-F2BB1C5AC420}"/>
              </a:ext>
            </a:extLst>
          </p:cNvPr>
          <p:cNvSpPr txBox="1"/>
          <p:nvPr/>
        </p:nvSpPr>
        <p:spPr>
          <a:xfrm>
            <a:off x="8398538" y="6792577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*where</a:t>
            </a:r>
            <a:endParaRPr lang="es-ES" sz="600" dirty="0"/>
          </a:p>
        </p:txBody>
      </p:sp>
      <p:cxnSp>
        <p:nvCxnSpPr>
          <p:cNvPr id="195" name="Conector recto de flecha 194">
            <a:extLst>
              <a:ext uri="{FF2B5EF4-FFF2-40B4-BE49-F238E27FC236}">
                <a16:creationId xmlns:a16="http://schemas.microsoft.com/office/drawing/2014/main" id="{5CD37DAB-4696-4527-9724-A5D11638FB4E}"/>
              </a:ext>
            </a:extLst>
          </p:cNvPr>
          <p:cNvCxnSpPr>
            <a:stCxn id="49" idx="3"/>
            <a:endCxn id="49" idx="2"/>
          </p:cNvCxnSpPr>
          <p:nvPr/>
        </p:nvCxnSpPr>
        <p:spPr>
          <a:xfrm flipH="1">
            <a:off x="10317587" y="6955055"/>
            <a:ext cx="1215237" cy="123110"/>
          </a:xfrm>
          <a:prstGeom prst="bentConnector4">
            <a:avLst>
              <a:gd name="adj1" fmla="val -9928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recto de flecha 200">
            <a:extLst>
              <a:ext uri="{FF2B5EF4-FFF2-40B4-BE49-F238E27FC236}">
                <a16:creationId xmlns:a16="http://schemas.microsoft.com/office/drawing/2014/main" id="{8ECBEBCA-5CAD-4537-A970-79EA7DB56B98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8879855" y="3725982"/>
            <a:ext cx="123111" cy="1030090"/>
          </a:xfrm>
          <a:prstGeom prst="bentConnector4">
            <a:avLst>
              <a:gd name="adj1" fmla="val -185686"/>
              <a:gd name="adj2" fmla="val 1221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C0001818-7AE0-417D-AD34-486866C2D44D}"/>
              </a:ext>
            </a:extLst>
          </p:cNvPr>
          <p:cNvSpPr txBox="1"/>
          <p:nvPr/>
        </p:nvSpPr>
        <p:spPr>
          <a:xfrm>
            <a:off x="7498359" y="5847370"/>
            <a:ext cx="2515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GroupByOrderByExecutableSelectExpression</a:t>
            </a:r>
            <a:endParaRPr lang="es-ES_tradnl" sz="1000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33B8689-B14B-4AA7-A498-026937955A42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8756076" y="4520988"/>
            <a:ext cx="577692" cy="1326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5A29C316-FE0C-4907-B7C0-65AAA9458843}"/>
              </a:ext>
            </a:extLst>
          </p:cNvPr>
          <p:cNvSpPr txBox="1"/>
          <p:nvPr/>
        </p:nvSpPr>
        <p:spPr>
          <a:xfrm>
            <a:off x="10337106" y="5975570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groupBy</a:t>
            </a:r>
            <a:endParaRPr lang="es-ES" sz="600" dirty="0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5F9AD1D1-5092-4235-99CE-9BD9328AE332}"/>
              </a:ext>
            </a:extLst>
          </p:cNvPr>
          <p:cNvSpPr txBox="1"/>
          <p:nvPr/>
        </p:nvSpPr>
        <p:spPr>
          <a:xfrm>
            <a:off x="10595133" y="6321399"/>
            <a:ext cx="28713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GroupByOrderByHavingExecutableSelectExpression</a:t>
            </a:r>
            <a:endParaRPr lang="es-ES_tradnl" sz="1000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2A966C93-3923-4F89-B775-81F50ACF9B56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10013792" y="5970481"/>
            <a:ext cx="985614" cy="379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0F8E699-7130-414D-8D1F-A91278D8DD8B}"/>
              </a:ext>
            </a:extLst>
          </p:cNvPr>
          <p:cNvCxnSpPr>
            <a:cxnSpLocks/>
          </p:cNvCxnSpPr>
          <p:nvPr/>
        </p:nvCxnSpPr>
        <p:spPr>
          <a:xfrm>
            <a:off x="9349004" y="4520988"/>
            <a:ext cx="2192311" cy="1800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6EC32449-BFAD-44A0-9D7A-BCBE6CA8B623}"/>
              </a:ext>
            </a:extLst>
          </p:cNvPr>
          <p:cNvCxnSpPr>
            <a:cxnSpLocks/>
            <a:stCxn id="81" idx="3"/>
            <a:endCxn id="81" idx="0"/>
          </p:cNvCxnSpPr>
          <p:nvPr/>
        </p:nvCxnSpPr>
        <p:spPr>
          <a:xfrm flipH="1" flipV="1">
            <a:off x="12030783" y="6321399"/>
            <a:ext cx="1435650" cy="123111"/>
          </a:xfrm>
          <a:prstGeom prst="bentConnector4">
            <a:avLst>
              <a:gd name="adj1" fmla="val -15923"/>
              <a:gd name="adj2" fmla="val 285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AFFD687D-08FD-4FC8-8E58-2B5D9182F37A}"/>
              </a:ext>
            </a:extLst>
          </p:cNvPr>
          <p:cNvSpPr txBox="1"/>
          <p:nvPr/>
        </p:nvSpPr>
        <p:spPr>
          <a:xfrm>
            <a:off x="12664610" y="5912212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grouBy</a:t>
            </a:r>
            <a:endParaRPr lang="es-ES_tradnl" sz="600" dirty="0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D9797914-CA24-4BA9-8BD6-0ECE5474A686}"/>
              </a:ext>
            </a:extLst>
          </p:cNvPr>
          <p:cNvSpPr txBox="1"/>
          <p:nvPr/>
        </p:nvSpPr>
        <p:spPr>
          <a:xfrm>
            <a:off x="14061700" y="6321399"/>
            <a:ext cx="2432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DynamicHavingExecutableSelectExpression</a:t>
            </a:r>
            <a:endParaRPr lang="es-ES_tradnl" sz="1000" dirty="0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AD82E5A9-5A16-4BAD-840F-BB0F40E34B11}"/>
              </a:ext>
            </a:extLst>
          </p:cNvPr>
          <p:cNvCxnSpPr>
            <a:stCxn id="81" idx="3"/>
            <a:endCxn id="92" idx="1"/>
          </p:cNvCxnSpPr>
          <p:nvPr/>
        </p:nvCxnSpPr>
        <p:spPr>
          <a:xfrm>
            <a:off x="13466433" y="6444510"/>
            <a:ext cx="595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>
            <a:extLst>
              <a:ext uri="{FF2B5EF4-FFF2-40B4-BE49-F238E27FC236}">
                <a16:creationId xmlns:a16="http://schemas.microsoft.com/office/drawing/2014/main" id="{F1353F4F-6F23-4595-BB79-4A4CAA73D4B8}"/>
              </a:ext>
            </a:extLst>
          </p:cNvPr>
          <p:cNvSpPr txBox="1"/>
          <p:nvPr/>
        </p:nvSpPr>
        <p:spPr>
          <a:xfrm>
            <a:off x="13615744" y="6257659"/>
            <a:ext cx="4299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having</a:t>
            </a:r>
            <a:endParaRPr lang="es-ES" sz="600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131FB902-70D8-4526-AD9F-BD51CCC19BD8}"/>
              </a:ext>
            </a:extLst>
          </p:cNvPr>
          <p:cNvCxnSpPr>
            <a:stCxn id="92" idx="3"/>
            <a:endCxn id="92" idx="2"/>
          </p:cNvCxnSpPr>
          <p:nvPr/>
        </p:nvCxnSpPr>
        <p:spPr>
          <a:xfrm flipH="1">
            <a:off x="15277738" y="6444510"/>
            <a:ext cx="1216038" cy="123110"/>
          </a:xfrm>
          <a:prstGeom prst="bentConnector4">
            <a:avLst>
              <a:gd name="adj1" fmla="val -13708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uadroTexto 95">
            <a:extLst>
              <a:ext uri="{FF2B5EF4-FFF2-40B4-BE49-F238E27FC236}">
                <a16:creationId xmlns:a16="http://schemas.microsoft.com/office/drawing/2014/main" id="{6B85A72C-D241-4446-80B8-53B44BD0C009}"/>
              </a:ext>
            </a:extLst>
          </p:cNvPr>
          <p:cNvSpPr txBox="1"/>
          <p:nvPr/>
        </p:nvSpPr>
        <p:spPr>
          <a:xfrm>
            <a:off x="15850305" y="6634578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73870C62-9C97-4055-971D-DE42726ABD1A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9428392" y="4520988"/>
            <a:ext cx="5849346" cy="1800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DD313E04-E0D0-47CC-B4CC-7C82EF0A5D02}"/>
              </a:ext>
            </a:extLst>
          </p:cNvPr>
          <p:cNvSpPr txBox="1"/>
          <p:nvPr/>
        </p:nvSpPr>
        <p:spPr>
          <a:xfrm>
            <a:off x="5345303" y="4904079"/>
            <a:ext cx="2733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/>
              <a:t>GroupByOrderHavingByExpressionWithoutSelect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44F756FE-3C28-4A6F-9C01-70AF5B04D409}"/>
              </a:ext>
            </a:extLst>
          </p:cNvPr>
          <p:cNvSpPr txBox="1"/>
          <p:nvPr/>
        </p:nvSpPr>
        <p:spPr>
          <a:xfrm>
            <a:off x="5760453" y="4471248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grouBy</a:t>
            </a:r>
            <a:endParaRPr lang="es-ES_tradnl" sz="600" dirty="0"/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70B30916-C46E-4A65-A082-BCEDD95A3386}"/>
              </a:ext>
            </a:extLst>
          </p:cNvPr>
          <p:cNvSpPr txBox="1"/>
          <p:nvPr/>
        </p:nvSpPr>
        <p:spPr>
          <a:xfrm>
            <a:off x="4653540" y="3824579"/>
            <a:ext cx="2294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/>
              <a:t>DynamicHavingExpressionWithoutSelect</a:t>
            </a:r>
          </a:p>
        </p:txBody>
      </p:sp>
      <p:cxnSp>
        <p:nvCxnSpPr>
          <p:cNvPr id="108" name="Conector recto de flecha 37">
            <a:extLst>
              <a:ext uri="{FF2B5EF4-FFF2-40B4-BE49-F238E27FC236}">
                <a16:creationId xmlns:a16="http://schemas.microsoft.com/office/drawing/2014/main" id="{F24F3E9A-EE7B-44FF-A77B-EFAE5EBDC974}"/>
              </a:ext>
            </a:extLst>
          </p:cNvPr>
          <p:cNvCxnSpPr>
            <a:cxnSpLocks/>
            <a:stCxn id="106" idx="1"/>
            <a:endCxn id="106" idx="0"/>
          </p:cNvCxnSpPr>
          <p:nvPr/>
        </p:nvCxnSpPr>
        <p:spPr>
          <a:xfrm rot="10800000" flipH="1">
            <a:off x="4653539" y="3824580"/>
            <a:ext cx="1147109" cy="123111"/>
          </a:xfrm>
          <a:prstGeom prst="bentConnector4">
            <a:avLst>
              <a:gd name="adj1" fmla="val -19928"/>
              <a:gd name="adj2" fmla="val 285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FE40D7E7-F4AB-4EFB-82E1-BC32BD10FC90}"/>
              </a:ext>
            </a:extLst>
          </p:cNvPr>
          <p:cNvSpPr txBox="1"/>
          <p:nvPr/>
        </p:nvSpPr>
        <p:spPr>
          <a:xfrm>
            <a:off x="4987146" y="3397811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1C73834-3F65-4FC2-BCBD-F7BA5E6A4766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7096616" y="5156995"/>
            <a:ext cx="2151406" cy="279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7B43DC56-D5F9-4A50-AD55-151A8F74BA86}"/>
              </a:ext>
            </a:extLst>
          </p:cNvPr>
          <p:cNvCxnSpPr>
            <a:cxnSpLocks/>
            <a:stCxn id="106" idx="3"/>
            <a:endCxn id="159" idx="1"/>
          </p:cNvCxnSpPr>
          <p:nvPr/>
        </p:nvCxnSpPr>
        <p:spPr>
          <a:xfrm>
            <a:off x="6947758" y="3947690"/>
            <a:ext cx="2300264" cy="400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DF23C3A2-BE5C-4C07-A0EB-BA0D3AED38D5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903608" y="4269573"/>
            <a:ext cx="123111" cy="1366721"/>
          </a:xfrm>
          <a:prstGeom prst="bentConnector4">
            <a:avLst>
              <a:gd name="adj1" fmla="val -185686"/>
              <a:gd name="adj2" fmla="val 1167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C343C3A0-BAFA-4A3F-BF88-9B40AD6700D3}"/>
              </a:ext>
            </a:extLst>
          </p:cNvPr>
          <p:cNvCxnSpPr>
            <a:cxnSpLocks/>
            <a:stCxn id="103" idx="0"/>
          </p:cNvCxnSpPr>
          <p:nvPr/>
        </p:nvCxnSpPr>
        <p:spPr>
          <a:xfrm flipH="1" flipV="1">
            <a:off x="6712023" y="4117591"/>
            <a:ext cx="1" cy="78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3BBE984E-0401-4DD2-A2C1-81EB690822D8}"/>
              </a:ext>
            </a:extLst>
          </p:cNvPr>
          <p:cNvSpPr txBox="1"/>
          <p:nvPr/>
        </p:nvSpPr>
        <p:spPr>
          <a:xfrm>
            <a:off x="6921957" y="5335318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select*</a:t>
            </a:r>
            <a:endParaRPr lang="es-ES" sz="600" dirty="0"/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1C170F26-6668-4956-A9B9-3766CAE40B9B}"/>
              </a:ext>
            </a:extLst>
          </p:cNvPr>
          <p:cNvSpPr txBox="1"/>
          <p:nvPr/>
        </p:nvSpPr>
        <p:spPr>
          <a:xfrm>
            <a:off x="6925605" y="4430840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select*</a:t>
            </a:r>
            <a:endParaRPr lang="es-ES" sz="600" dirty="0"/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B995E0C3-A89C-4892-9BC8-D9B4959C2574}"/>
              </a:ext>
            </a:extLst>
          </p:cNvPr>
          <p:cNvCxnSpPr>
            <a:stCxn id="107" idx="3"/>
            <a:endCxn id="103" idx="1"/>
          </p:cNvCxnSpPr>
          <p:nvPr/>
        </p:nvCxnSpPr>
        <p:spPr>
          <a:xfrm flipV="1">
            <a:off x="4868954" y="5027190"/>
            <a:ext cx="476349" cy="37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5EE96A3D-83D8-4A41-9F29-9F96E4573474}"/>
              </a:ext>
            </a:extLst>
          </p:cNvPr>
          <p:cNvSpPr txBox="1"/>
          <p:nvPr/>
        </p:nvSpPr>
        <p:spPr>
          <a:xfrm>
            <a:off x="4743329" y="5050785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groupBy</a:t>
            </a:r>
            <a:endParaRPr lang="es-ES" sz="600" dirty="0"/>
          </a:p>
        </p:txBody>
      </p: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207C8549-235D-41B7-8448-C39D43F3D3CC}"/>
              </a:ext>
            </a:extLst>
          </p:cNvPr>
          <p:cNvCxnSpPr>
            <a:stCxn id="21" idx="0"/>
            <a:endCxn id="103" idx="1"/>
          </p:cNvCxnSpPr>
          <p:nvPr/>
        </p:nvCxnSpPr>
        <p:spPr>
          <a:xfrm flipH="1" flipV="1">
            <a:off x="5345303" y="5027190"/>
            <a:ext cx="442731" cy="81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5F37A9B6-CBBE-4D17-A6E8-0603A43A6D38}"/>
              </a:ext>
            </a:extLst>
          </p:cNvPr>
          <p:cNvSpPr txBox="1"/>
          <p:nvPr/>
        </p:nvSpPr>
        <p:spPr>
          <a:xfrm>
            <a:off x="5581095" y="5391113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groupBy</a:t>
            </a:r>
            <a:endParaRPr lang="es-ES" sz="600" dirty="0"/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CF8D3BD7-7EC1-4F2F-BB1F-C84ACFD645DA}"/>
              </a:ext>
            </a:extLst>
          </p:cNvPr>
          <p:cNvSpPr txBox="1"/>
          <p:nvPr/>
        </p:nvSpPr>
        <p:spPr>
          <a:xfrm>
            <a:off x="6337462" y="4250021"/>
            <a:ext cx="4299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having</a:t>
            </a:r>
            <a:endParaRPr lang="es-ES" sz="600" dirty="0"/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801C6E6A-A6BC-344F-9F56-D489BDB5CEC8}"/>
              </a:ext>
            </a:extLst>
          </p:cNvPr>
          <p:cNvSpPr txBox="1"/>
          <p:nvPr/>
        </p:nvSpPr>
        <p:spPr>
          <a:xfrm>
            <a:off x="8403733" y="4179471"/>
            <a:ext cx="2060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OrderByExecutableSelectExpression</a:t>
            </a:r>
            <a:endParaRPr lang="es-ES_tradnl" sz="1000" dirty="0"/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0B3C48E6-A6A5-A542-A189-AFF2B4F74D04}"/>
              </a:ext>
            </a:extLst>
          </p:cNvPr>
          <p:cNvSpPr txBox="1"/>
          <p:nvPr/>
        </p:nvSpPr>
        <p:spPr>
          <a:xfrm>
            <a:off x="9459991" y="85876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ExecutableSelect</a:t>
            </a:r>
            <a:endParaRPr lang="es-ES_tradnl" sz="1000" dirty="0"/>
          </a:p>
        </p:txBody>
      </p: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C751E935-F290-AF47-B34A-C493EE4CA8CA}"/>
              </a:ext>
            </a:extLst>
          </p:cNvPr>
          <p:cNvCxnSpPr>
            <a:cxnSpLocks/>
            <a:stCxn id="104" idx="2"/>
            <a:endCxn id="65" idx="0"/>
          </p:cNvCxnSpPr>
          <p:nvPr/>
        </p:nvCxnSpPr>
        <p:spPr>
          <a:xfrm flipH="1">
            <a:off x="9960289" y="332097"/>
            <a:ext cx="33663" cy="287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1" name="Elipse 110">
            <a:extLst>
              <a:ext uri="{FF2B5EF4-FFF2-40B4-BE49-F238E27FC236}">
                <a16:creationId xmlns:a16="http://schemas.microsoft.com/office/drawing/2014/main" id="{1D79B97B-862C-8B4F-95F7-A39DECFD93DD}"/>
              </a:ext>
            </a:extLst>
          </p:cNvPr>
          <p:cNvSpPr/>
          <p:nvPr/>
        </p:nvSpPr>
        <p:spPr>
          <a:xfrm>
            <a:off x="12138733" y="645271"/>
            <a:ext cx="266700" cy="24622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C5FCFC5E-3A47-874F-A414-DD16EEA3CC30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10753463" y="768382"/>
            <a:ext cx="13852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CAD41235-EDED-C549-8427-C4602CB25D18}"/>
              </a:ext>
            </a:extLst>
          </p:cNvPr>
          <p:cNvSpPr txBox="1"/>
          <p:nvPr/>
        </p:nvSpPr>
        <p:spPr>
          <a:xfrm>
            <a:off x="10770706" y="593495"/>
            <a:ext cx="7216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err="1"/>
              <a:t>forUseInQueryAs</a:t>
            </a:r>
            <a:endParaRPr lang="es-ES" sz="600" dirty="0"/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88C09B90-45BE-9543-9009-FFF45F506AC2}"/>
              </a:ext>
            </a:extLst>
          </p:cNvPr>
          <p:cNvSpPr txBox="1"/>
          <p:nvPr/>
        </p:nvSpPr>
        <p:spPr>
          <a:xfrm>
            <a:off x="9934094" y="2539774"/>
            <a:ext cx="2491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CompoundableExecutableSelectExpression</a:t>
            </a:r>
            <a:endParaRPr lang="es-ES_tradnl" sz="1000" dirty="0"/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23DF8151-5C12-2E4F-A8B4-3A4A797C55AA}"/>
              </a:ext>
            </a:extLst>
          </p:cNvPr>
          <p:cNvSpPr txBox="1"/>
          <p:nvPr/>
        </p:nvSpPr>
        <p:spPr>
          <a:xfrm>
            <a:off x="8121140" y="7870829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groupBy</a:t>
            </a:r>
            <a:endParaRPr lang="es-ES" sz="600" dirty="0"/>
          </a:p>
        </p:txBody>
      </p: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7C54D2B3-5D8F-BC4F-8AAB-890481E32556}"/>
              </a:ext>
            </a:extLst>
          </p:cNvPr>
          <p:cNvSpPr txBox="1"/>
          <p:nvPr/>
        </p:nvSpPr>
        <p:spPr>
          <a:xfrm>
            <a:off x="7790612" y="9032555"/>
            <a:ext cx="3656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GroupByOrderByHavingExecutableSelectExpressionWithoutWhere</a:t>
            </a:r>
            <a:endParaRPr lang="es-ES_tradnl" sz="1000" dirty="0"/>
          </a:p>
        </p:txBody>
      </p:sp>
      <p:cxnSp>
        <p:nvCxnSpPr>
          <p:cNvPr id="147" name="Conector recto de flecha 146">
            <a:extLst>
              <a:ext uri="{FF2B5EF4-FFF2-40B4-BE49-F238E27FC236}">
                <a16:creationId xmlns:a16="http://schemas.microsoft.com/office/drawing/2014/main" id="{F4A7E3FB-5025-4044-AACC-9BA2500E07BB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016439" y="7078165"/>
            <a:ext cx="2024657" cy="1982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de flecha 32">
            <a:extLst>
              <a:ext uri="{FF2B5EF4-FFF2-40B4-BE49-F238E27FC236}">
                <a16:creationId xmlns:a16="http://schemas.microsoft.com/office/drawing/2014/main" id="{46B87395-26FC-D44E-BBF9-12438E17FF5C}"/>
              </a:ext>
            </a:extLst>
          </p:cNvPr>
          <p:cNvCxnSpPr>
            <a:cxnSpLocks/>
            <a:stCxn id="146" idx="3"/>
            <a:endCxn id="146" idx="0"/>
          </p:cNvCxnSpPr>
          <p:nvPr/>
        </p:nvCxnSpPr>
        <p:spPr>
          <a:xfrm flipH="1" flipV="1">
            <a:off x="9618998" y="9032555"/>
            <a:ext cx="1828385" cy="123111"/>
          </a:xfrm>
          <a:prstGeom prst="bentConnector4">
            <a:avLst>
              <a:gd name="adj1" fmla="val -12503"/>
              <a:gd name="adj2" fmla="val 285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E80E2582-0F32-464A-8125-67FE19D6E683}"/>
              </a:ext>
            </a:extLst>
          </p:cNvPr>
          <p:cNvSpPr txBox="1"/>
          <p:nvPr/>
        </p:nvSpPr>
        <p:spPr>
          <a:xfrm>
            <a:off x="10706300" y="8623368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grouBy</a:t>
            </a:r>
            <a:endParaRPr lang="es-ES_tradnl" sz="600" dirty="0"/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ECE0FB15-09BB-194B-A79F-B21F3A6CE97E}"/>
              </a:ext>
            </a:extLst>
          </p:cNvPr>
          <p:cNvSpPr txBox="1"/>
          <p:nvPr/>
        </p:nvSpPr>
        <p:spPr>
          <a:xfrm>
            <a:off x="12103390" y="9032555"/>
            <a:ext cx="3217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DynamicHavingExecutableSelectExpressionWithoutWhere</a:t>
            </a:r>
            <a:endParaRPr lang="es-ES_tradnl" sz="1000" dirty="0"/>
          </a:p>
        </p:txBody>
      </p:sp>
      <p:cxnSp>
        <p:nvCxnSpPr>
          <p:cNvPr id="153" name="Conector recto de flecha 152">
            <a:extLst>
              <a:ext uri="{FF2B5EF4-FFF2-40B4-BE49-F238E27FC236}">
                <a16:creationId xmlns:a16="http://schemas.microsoft.com/office/drawing/2014/main" id="{4F52899A-C5BD-5140-9C8B-E9BB418F2453}"/>
              </a:ext>
            </a:extLst>
          </p:cNvPr>
          <p:cNvCxnSpPr>
            <a:stCxn id="146" idx="3"/>
            <a:endCxn id="151" idx="1"/>
          </p:cNvCxnSpPr>
          <p:nvPr/>
        </p:nvCxnSpPr>
        <p:spPr>
          <a:xfrm>
            <a:off x="11447383" y="9155666"/>
            <a:ext cx="656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A9ED3E79-43B6-6A4E-81D7-D9BB0CD67AB6}"/>
              </a:ext>
            </a:extLst>
          </p:cNvPr>
          <p:cNvSpPr txBox="1"/>
          <p:nvPr/>
        </p:nvSpPr>
        <p:spPr>
          <a:xfrm>
            <a:off x="11657434" y="8968815"/>
            <a:ext cx="4299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having</a:t>
            </a:r>
            <a:endParaRPr lang="es-ES" sz="600" dirty="0"/>
          </a:p>
        </p:txBody>
      </p:sp>
      <p:cxnSp>
        <p:nvCxnSpPr>
          <p:cNvPr id="156" name="Conector recto de flecha 37">
            <a:extLst>
              <a:ext uri="{FF2B5EF4-FFF2-40B4-BE49-F238E27FC236}">
                <a16:creationId xmlns:a16="http://schemas.microsoft.com/office/drawing/2014/main" id="{E2F3AC81-0581-B447-8896-45B89F1BA4CA}"/>
              </a:ext>
            </a:extLst>
          </p:cNvPr>
          <p:cNvCxnSpPr>
            <a:stCxn id="151" idx="3"/>
            <a:endCxn id="151" idx="2"/>
          </p:cNvCxnSpPr>
          <p:nvPr/>
        </p:nvCxnSpPr>
        <p:spPr>
          <a:xfrm flipH="1">
            <a:off x="13712164" y="9155666"/>
            <a:ext cx="1608773" cy="123110"/>
          </a:xfrm>
          <a:prstGeom prst="bentConnector4">
            <a:avLst>
              <a:gd name="adj1" fmla="val -14210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C2477D8F-84FC-A14F-BDCC-276CEF89D10F}"/>
              </a:ext>
            </a:extLst>
          </p:cNvPr>
          <p:cNvSpPr txBox="1"/>
          <p:nvPr/>
        </p:nvSpPr>
        <p:spPr>
          <a:xfrm>
            <a:off x="13891995" y="9345734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4F629735-9A8E-FE41-95EB-8D73FF63E095}"/>
              </a:ext>
            </a:extLst>
          </p:cNvPr>
          <p:cNvSpPr txBox="1"/>
          <p:nvPr/>
        </p:nvSpPr>
        <p:spPr>
          <a:xfrm>
            <a:off x="9248022" y="7831766"/>
            <a:ext cx="2909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/>
              <a:t>WhereableExecutableSelectExpressionWithGroupBy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3DA9CF23-4E5E-A144-932B-28A3BB892D51}"/>
              </a:ext>
            </a:extLst>
          </p:cNvPr>
          <p:cNvSpPr txBox="1"/>
          <p:nvPr/>
        </p:nvSpPr>
        <p:spPr>
          <a:xfrm>
            <a:off x="13070490" y="7831766"/>
            <a:ext cx="31390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DynamicWhereExecutableSelectExpressionWithGroupBy</a:t>
            </a:r>
            <a:endParaRPr lang="es-ES_tradnl" sz="1000" dirty="0"/>
          </a:p>
        </p:txBody>
      </p:sp>
      <p:cxnSp>
        <p:nvCxnSpPr>
          <p:cNvPr id="161" name="Conector recto de flecha 160">
            <a:extLst>
              <a:ext uri="{FF2B5EF4-FFF2-40B4-BE49-F238E27FC236}">
                <a16:creationId xmlns:a16="http://schemas.microsoft.com/office/drawing/2014/main" id="{8B205D2E-AF1C-8645-9262-22E254357806}"/>
              </a:ext>
            </a:extLst>
          </p:cNvPr>
          <p:cNvCxnSpPr>
            <a:cxnSpLocks/>
            <a:endCxn id="160" idx="1"/>
          </p:cNvCxnSpPr>
          <p:nvPr/>
        </p:nvCxnSpPr>
        <p:spPr>
          <a:xfrm>
            <a:off x="12190198" y="7954876"/>
            <a:ext cx="8802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A3D213D5-13D6-1648-BDD9-C3FAEF3E5DE1}"/>
              </a:ext>
            </a:extLst>
          </p:cNvPr>
          <p:cNvSpPr txBox="1"/>
          <p:nvPr/>
        </p:nvSpPr>
        <p:spPr>
          <a:xfrm>
            <a:off x="14818452" y="8147586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6CE47456-B416-4042-B849-55791A9621DB}"/>
              </a:ext>
            </a:extLst>
          </p:cNvPr>
          <p:cNvSpPr txBox="1"/>
          <p:nvPr/>
        </p:nvSpPr>
        <p:spPr>
          <a:xfrm>
            <a:off x="12366678" y="7792399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*where</a:t>
            </a:r>
            <a:endParaRPr lang="es-ES" sz="600" dirty="0"/>
          </a:p>
        </p:txBody>
      </p:sp>
      <p:cxnSp>
        <p:nvCxnSpPr>
          <p:cNvPr id="166" name="Conector recto de flecha 194">
            <a:extLst>
              <a:ext uri="{FF2B5EF4-FFF2-40B4-BE49-F238E27FC236}">
                <a16:creationId xmlns:a16="http://schemas.microsoft.com/office/drawing/2014/main" id="{C53716D0-6C23-514C-BA8C-FE3AAE29E102}"/>
              </a:ext>
            </a:extLst>
          </p:cNvPr>
          <p:cNvCxnSpPr>
            <a:stCxn id="160" idx="3"/>
            <a:endCxn id="160" idx="2"/>
          </p:cNvCxnSpPr>
          <p:nvPr/>
        </p:nvCxnSpPr>
        <p:spPr>
          <a:xfrm flipH="1">
            <a:off x="14639991" y="7954877"/>
            <a:ext cx="1569500" cy="123110"/>
          </a:xfrm>
          <a:prstGeom prst="bentConnector4">
            <a:avLst>
              <a:gd name="adj1" fmla="val -14565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de flecha 168">
            <a:extLst>
              <a:ext uri="{FF2B5EF4-FFF2-40B4-BE49-F238E27FC236}">
                <a16:creationId xmlns:a16="http://schemas.microsoft.com/office/drawing/2014/main" id="{42726494-2612-A14E-8541-03BFBD701822}"/>
              </a:ext>
            </a:extLst>
          </p:cNvPr>
          <p:cNvCxnSpPr>
            <a:cxnSpLocks/>
            <a:stCxn id="159" idx="2"/>
          </p:cNvCxnSpPr>
          <p:nvPr/>
        </p:nvCxnSpPr>
        <p:spPr>
          <a:xfrm flipH="1">
            <a:off x="10574048" y="8077987"/>
            <a:ext cx="128860" cy="1014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Conector recto de flecha 169">
            <a:extLst>
              <a:ext uri="{FF2B5EF4-FFF2-40B4-BE49-F238E27FC236}">
                <a16:creationId xmlns:a16="http://schemas.microsoft.com/office/drawing/2014/main" id="{66DAA61C-B820-1848-B85D-FEFC3D0B631D}"/>
              </a:ext>
            </a:extLst>
          </p:cNvPr>
          <p:cNvCxnSpPr>
            <a:cxnSpLocks/>
            <a:stCxn id="159" idx="2"/>
            <a:endCxn id="151" idx="0"/>
          </p:cNvCxnSpPr>
          <p:nvPr/>
        </p:nvCxnSpPr>
        <p:spPr>
          <a:xfrm>
            <a:off x="10702908" y="8077987"/>
            <a:ext cx="3009256" cy="954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2" name="Conector recto de flecha 171">
            <a:extLst>
              <a:ext uri="{FF2B5EF4-FFF2-40B4-BE49-F238E27FC236}">
                <a16:creationId xmlns:a16="http://schemas.microsoft.com/office/drawing/2014/main" id="{881ED28E-5D49-D449-9DE0-24E20F4AD064}"/>
              </a:ext>
            </a:extLst>
          </p:cNvPr>
          <p:cNvCxnSpPr>
            <a:cxnSpLocks/>
          </p:cNvCxnSpPr>
          <p:nvPr/>
        </p:nvCxnSpPr>
        <p:spPr>
          <a:xfrm>
            <a:off x="9334587" y="4510835"/>
            <a:ext cx="1762791" cy="3359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Conector recto de flecha 172">
            <a:extLst>
              <a:ext uri="{FF2B5EF4-FFF2-40B4-BE49-F238E27FC236}">
                <a16:creationId xmlns:a16="http://schemas.microsoft.com/office/drawing/2014/main" id="{05840492-4293-F243-868A-A9704255FCCA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9369168" y="4523173"/>
            <a:ext cx="5270823" cy="33085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4" name="CuadroTexto 173">
            <a:extLst>
              <a:ext uri="{FF2B5EF4-FFF2-40B4-BE49-F238E27FC236}">
                <a16:creationId xmlns:a16="http://schemas.microsoft.com/office/drawing/2014/main" id="{9EA9E9F1-A7BA-444B-9D3C-0E68CFDDE716}"/>
              </a:ext>
            </a:extLst>
          </p:cNvPr>
          <p:cNvSpPr txBox="1"/>
          <p:nvPr/>
        </p:nvSpPr>
        <p:spPr>
          <a:xfrm>
            <a:off x="4231232" y="2760717"/>
            <a:ext cx="26068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/>
              <a:t>DynamicWhereSelectExpressionWithoutSelect</a:t>
            </a:r>
          </a:p>
        </p:txBody>
      </p:sp>
      <p:cxnSp>
        <p:nvCxnSpPr>
          <p:cNvPr id="176" name="Conector recto de flecha 175">
            <a:extLst>
              <a:ext uri="{FF2B5EF4-FFF2-40B4-BE49-F238E27FC236}">
                <a16:creationId xmlns:a16="http://schemas.microsoft.com/office/drawing/2014/main" id="{18463A6A-55B2-2941-9921-0033251B5629}"/>
              </a:ext>
            </a:extLst>
          </p:cNvPr>
          <p:cNvCxnSpPr>
            <a:cxnSpLocks/>
            <a:endCxn id="174" idx="2"/>
          </p:cNvCxnSpPr>
          <p:nvPr/>
        </p:nvCxnSpPr>
        <p:spPr>
          <a:xfrm flipH="1" flipV="1">
            <a:off x="5534634" y="3006938"/>
            <a:ext cx="865068" cy="81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68E07FEA-14A6-D24D-A463-E354A0AD6A65}"/>
              </a:ext>
            </a:extLst>
          </p:cNvPr>
          <p:cNvSpPr txBox="1"/>
          <p:nvPr/>
        </p:nvSpPr>
        <p:spPr>
          <a:xfrm>
            <a:off x="5644233" y="2250021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and|or</a:t>
            </a:r>
            <a:endParaRPr lang="es-ES" sz="600" dirty="0"/>
          </a:p>
        </p:txBody>
      </p:sp>
      <p:sp>
        <p:nvSpPr>
          <p:cNvPr id="179" name="CuadroTexto 178">
            <a:extLst>
              <a:ext uri="{FF2B5EF4-FFF2-40B4-BE49-F238E27FC236}">
                <a16:creationId xmlns:a16="http://schemas.microsoft.com/office/drawing/2014/main" id="{F0036B11-B361-F743-A2B4-C3032415AAAA}"/>
              </a:ext>
            </a:extLst>
          </p:cNvPr>
          <p:cNvSpPr txBox="1"/>
          <p:nvPr/>
        </p:nvSpPr>
        <p:spPr>
          <a:xfrm>
            <a:off x="6062747" y="3386859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*where</a:t>
            </a:r>
            <a:endParaRPr lang="es-ES" sz="600" dirty="0"/>
          </a:p>
        </p:txBody>
      </p:sp>
      <p:cxnSp>
        <p:nvCxnSpPr>
          <p:cNvPr id="182" name="Conector recto de flecha 194">
            <a:extLst>
              <a:ext uri="{FF2B5EF4-FFF2-40B4-BE49-F238E27FC236}">
                <a16:creationId xmlns:a16="http://schemas.microsoft.com/office/drawing/2014/main" id="{AF65D9CB-0B6E-6346-A3A2-EB51AC7945C6}"/>
              </a:ext>
            </a:extLst>
          </p:cNvPr>
          <p:cNvCxnSpPr>
            <a:cxnSpLocks/>
            <a:stCxn id="174" idx="3"/>
            <a:endCxn id="174" idx="0"/>
          </p:cNvCxnSpPr>
          <p:nvPr/>
        </p:nvCxnSpPr>
        <p:spPr>
          <a:xfrm flipH="1" flipV="1">
            <a:off x="5534634" y="2760717"/>
            <a:ext cx="1303402" cy="123111"/>
          </a:xfrm>
          <a:prstGeom prst="bentConnector4">
            <a:avLst>
              <a:gd name="adj1" fmla="val -17539"/>
              <a:gd name="adj2" fmla="val 285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de flecha 182">
            <a:extLst>
              <a:ext uri="{FF2B5EF4-FFF2-40B4-BE49-F238E27FC236}">
                <a16:creationId xmlns:a16="http://schemas.microsoft.com/office/drawing/2014/main" id="{E06343C5-CB8C-9045-8725-068ADBDE63E1}"/>
              </a:ext>
            </a:extLst>
          </p:cNvPr>
          <p:cNvCxnSpPr>
            <a:cxnSpLocks/>
          </p:cNvCxnSpPr>
          <p:nvPr/>
        </p:nvCxnSpPr>
        <p:spPr>
          <a:xfrm>
            <a:off x="6712023" y="2962342"/>
            <a:ext cx="1976159" cy="119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CuadroTexto 186">
            <a:extLst>
              <a:ext uri="{FF2B5EF4-FFF2-40B4-BE49-F238E27FC236}">
                <a16:creationId xmlns:a16="http://schemas.microsoft.com/office/drawing/2014/main" id="{18341F12-A6C5-8744-AB3D-A347AF6BAD4A}"/>
              </a:ext>
            </a:extLst>
          </p:cNvPr>
          <p:cNvSpPr txBox="1"/>
          <p:nvPr/>
        </p:nvSpPr>
        <p:spPr>
          <a:xfrm>
            <a:off x="7031036" y="3022727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select*</a:t>
            </a:r>
            <a:endParaRPr lang="es-ES" sz="600" dirty="0"/>
          </a:p>
        </p:txBody>
      </p:sp>
      <p:cxnSp>
        <p:nvCxnSpPr>
          <p:cNvPr id="190" name="Conector recto de flecha 189">
            <a:extLst>
              <a:ext uri="{FF2B5EF4-FFF2-40B4-BE49-F238E27FC236}">
                <a16:creationId xmlns:a16="http://schemas.microsoft.com/office/drawing/2014/main" id="{1C0CC2B1-F944-E646-98E8-0FDD5D681736}"/>
              </a:ext>
            </a:extLst>
          </p:cNvPr>
          <p:cNvCxnSpPr>
            <a:cxnSpLocks/>
          </p:cNvCxnSpPr>
          <p:nvPr/>
        </p:nvCxnSpPr>
        <p:spPr>
          <a:xfrm flipH="1" flipV="1">
            <a:off x="6645428" y="3006940"/>
            <a:ext cx="1239903" cy="1932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434F3D59-3FBE-244C-B8C5-3853BE6DEA7B}"/>
              </a:ext>
            </a:extLst>
          </p:cNvPr>
          <p:cNvSpPr txBox="1"/>
          <p:nvPr/>
        </p:nvSpPr>
        <p:spPr>
          <a:xfrm>
            <a:off x="7550687" y="4395452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*where</a:t>
            </a:r>
            <a:endParaRPr lang="es-ES" sz="600" dirty="0"/>
          </a:p>
        </p:txBody>
      </p:sp>
      <p:sp>
        <p:nvSpPr>
          <p:cNvPr id="196" name="CuadroTexto 195">
            <a:extLst>
              <a:ext uri="{FF2B5EF4-FFF2-40B4-BE49-F238E27FC236}">
                <a16:creationId xmlns:a16="http://schemas.microsoft.com/office/drawing/2014/main" id="{F537568D-29CA-2243-8AB8-4CE18F69554D}"/>
              </a:ext>
            </a:extLst>
          </p:cNvPr>
          <p:cNvSpPr txBox="1"/>
          <p:nvPr/>
        </p:nvSpPr>
        <p:spPr>
          <a:xfrm>
            <a:off x="8010348" y="3189116"/>
            <a:ext cx="31229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CompoundableCustomizableExecutableSelectExpression</a:t>
            </a:r>
            <a:endParaRPr lang="es-ES_tradnl" sz="1000" dirty="0"/>
          </a:p>
        </p:txBody>
      </p:sp>
      <p:sp>
        <p:nvSpPr>
          <p:cNvPr id="197" name="CuadroTexto 196">
            <a:extLst>
              <a:ext uri="{FF2B5EF4-FFF2-40B4-BE49-F238E27FC236}">
                <a16:creationId xmlns:a16="http://schemas.microsoft.com/office/drawing/2014/main" id="{3900FEF4-E054-6748-AADA-17CC1D4BB374}"/>
              </a:ext>
            </a:extLst>
          </p:cNvPr>
          <p:cNvSpPr txBox="1"/>
          <p:nvPr/>
        </p:nvSpPr>
        <p:spPr>
          <a:xfrm>
            <a:off x="12892890" y="3212968"/>
            <a:ext cx="2422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CompoundedExecutableSelectExpression</a:t>
            </a:r>
            <a:endParaRPr lang="es-ES_tradnl" sz="1000" dirty="0"/>
          </a:p>
        </p:txBody>
      </p:sp>
      <p:cxnSp>
        <p:nvCxnSpPr>
          <p:cNvPr id="198" name="Conector recto de flecha 32">
            <a:extLst>
              <a:ext uri="{FF2B5EF4-FFF2-40B4-BE49-F238E27FC236}">
                <a16:creationId xmlns:a16="http://schemas.microsoft.com/office/drawing/2014/main" id="{A2687C7F-1468-B243-A69A-A0042CD42053}"/>
              </a:ext>
            </a:extLst>
          </p:cNvPr>
          <p:cNvCxnSpPr>
            <a:cxnSpLocks/>
            <a:stCxn id="197" idx="3"/>
            <a:endCxn id="197" idx="0"/>
          </p:cNvCxnSpPr>
          <p:nvPr/>
        </p:nvCxnSpPr>
        <p:spPr>
          <a:xfrm flipH="1" flipV="1">
            <a:off x="14104120" y="3212968"/>
            <a:ext cx="1211229" cy="123111"/>
          </a:xfrm>
          <a:prstGeom prst="bentConnector4">
            <a:avLst>
              <a:gd name="adj1" fmla="val -18873"/>
              <a:gd name="adj2" fmla="val 285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recto de flecha 198">
            <a:extLst>
              <a:ext uri="{FF2B5EF4-FFF2-40B4-BE49-F238E27FC236}">
                <a16:creationId xmlns:a16="http://schemas.microsoft.com/office/drawing/2014/main" id="{C0423E94-FEBA-9144-A2D9-79BAE955E36F}"/>
              </a:ext>
            </a:extLst>
          </p:cNvPr>
          <p:cNvCxnSpPr>
            <a:cxnSpLocks/>
            <a:endCxn id="197" idx="1"/>
          </p:cNvCxnSpPr>
          <p:nvPr/>
        </p:nvCxnSpPr>
        <p:spPr>
          <a:xfrm>
            <a:off x="11492378" y="2816640"/>
            <a:ext cx="1400512" cy="51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CuadroTexto 199">
            <a:extLst>
              <a:ext uri="{FF2B5EF4-FFF2-40B4-BE49-F238E27FC236}">
                <a16:creationId xmlns:a16="http://schemas.microsoft.com/office/drawing/2014/main" id="{0BECF7C0-6ADE-B640-A8A3-412A68759586}"/>
              </a:ext>
            </a:extLst>
          </p:cNvPr>
          <p:cNvSpPr txBox="1"/>
          <p:nvPr/>
        </p:nvSpPr>
        <p:spPr>
          <a:xfrm>
            <a:off x="12157793" y="2888931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union</a:t>
            </a:r>
            <a:r>
              <a:rPr lang="es-ES_tradnl" sz="600" dirty="0"/>
              <a:t> | …</a:t>
            </a:r>
            <a:endParaRPr lang="es-ES" sz="600" dirty="0"/>
          </a:p>
        </p:txBody>
      </p:sp>
      <p:sp>
        <p:nvSpPr>
          <p:cNvPr id="202" name="CuadroTexto 201">
            <a:extLst>
              <a:ext uri="{FF2B5EF4-FFF2-40B4-BE49-F238E27FC236}">
                <a16:creationId xmlns:a16="http://schemas.microsoft.com/office/drawing/2014/main" id="{76A5AC4F-0D80-1547-87AF-6648D5A71A25}"/>
              </a:ext>
            </a:extLst>
          </p:cNvPr>
          <p:cNvSpPr txBox="1"/>
          <p:nvPr/>
        </p:nvSpPr>
        <p:spPr>
          <a:xfrm>
            <a:off x="14465775" y="2807959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union</a:t>
            </a:r>
            <a:r>
              <a:rPr lang="es-ES_tradnl" sz="600" dirty="0"/>
              <a:t> | …</a:t>
            </a:r>
            <a:endParaRPr lang="es-ES" sz="600" dirty="0"/>
          </a:p>
        </p:txBody>
      </p:sp>
      <p:sp>
        <p:nvSpPr>
          <p:cNvPr id="203" name="CuadroTexto 202">
            <a:extLst>
              <a:ext uri="{FF2B5EF4-FFF2-40B4-BE49-F238E27FC236}">
                <a16:creationId xmlns:a16="http://schemas.microsoft.com/office/drawing/2014/main" id="{4CE51476-EED5-8E44-A3DB-4F82B78145E9}"/>
              </a:ext>
            </a:extLst>
          </p:cNvPr>
          <p:cNvSpPr txBox="1"/>
          <p:nvPr/>
        </p:nvSpPr>
        <p:spPr>
          <a:xfrm>
            <a:off x="11491195" y="1648085"/>
            <a:ext cx="4732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orderBy</a:t>
            </a:r>
            <a:r>
              <a:rPr lang="es-ES_tradnl" sz="600" dirty="0"/>
              <a:t>*</a:t>
            </a:r>
            <a:endParaRPr lang="es-ES" sz="600" dirty="0"/>
          </a:p>
        </p:txBody>
      </p:sp>
      <p:sp>
        <p:nvSpPr>
          <p:cNvPr id="204" name="CuadroTexto 203">
            <a:extLst>
              <a:ext uri="{FF2B5EF4-FFF2-40B4-BE49-F238E27FC236}">
                <a16:creationId xmlns:a16="http://schemas.microsoft.com/office/drawing/2014/main" id="{F9ABFB57-6512-7940-9EF1-F6753B67001A}"/>
              </a:ext>
            </a:extLst>
          </p:cNvPr>
          <p:cNvSpPr txBox="1"/>
          <p:nvPr/>
        </p:nvSpPr>
        <p:spPr>
          <a:xfrm>
            <a:off x="14280706" y="2071207"/>
            <a:ext cx="26516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CompoundedOffsetExecutableSelectExpression</a:t>
            </a:r>
            <a:endParaRPr lang="es-ES_tradnl" sz="1000" dirty="0"/>
          </a:p>
        </p:txBody>
      </p:sp>
      <p:cxnSp>
        <p:nvCxnSpPr>
          <p:cNvPr id="205" name="Conector recto de flecha 204">
            <a:extLst>
              <a:ext uri="{FF2B5EF4-FFF2-40B4-BE49-F238E27FC236}">
                <a16:creationId xmlns:a16="http://schemas.microsoft.com/office/drawing/2014/main" id="{6D83E2E7-6414-8044-8BD5-806A47E4A964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13943939" y="2194318"/>
            <a:ext cx="33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FA3933F0-95E7-CC48-AE1D-6E3036A3375D}"/>
              </a:ext>
            </a:extLst>
          </p:cNvPr>
          <p:cNvSpPr txBox="1"/>
          <p:nvPr/>
        </p:nvSpPr>
        <p:spPr>
          <a:xfrm>
            <a:off x="13939592" y="2019726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limit</a:t>
            </a:r>
            <a:endParaRPr lang="es-ES" sz="600" dirty="0"/>
          </a:p>
        </p:txBody>
      </p:sp>
      <p:cxnSp>
        <p:nvCxnSpPr>
          <p:cNvPr id="207" name="Conector recto de flecha 206">
            <a:extLst>
              <a:ext uri="{FF2B5EF4-FFF2-40B4-BE49-F238E27FC236}">
                <a16:creationId xmlns:a16="http://schemas.microsoft.com/office/drawing/2014/main" id="{5C5B6FB1-ED8B-B344-A53E-918564D13161}"/>
              </a:ext>
            </a:extLst>
          </p:cNvPr>
          <p:cNvCxnSpPr>
            <a:cxnSpLocks/>
            <a:stCxn id="204" idx="0"/>
          </p:cNvCxnSpPr>
          <p:nvPr/>
        </p:nvCxnSpPr>
        <p:spPr>
          <a:xfrm flipH="1" flipV="1">
            <a:off x="14841494" y="1805777"/>
            <a:ext cx="765056" cy="26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CuadroTexto 207">
            <a:extLst>
              <a:ext uri="{FF2B5EF4-FFF2-40B4-BE49-F238E27FC236}">
                <a16:creationId xmlns:a16="http://schemas.microsoft.com/office/drawing/2014/main" id="{E9A9C022-ABBC-1947-A226-AB79CBEC2A87}"/>
              </a:ext>
            </a:extLst>
          </p:cNvPr>
          <p:cNvSpPr txBox="1"/>
          <p:nvPr/>
        </p:nvSpPr>
        <p:spPr>
          <a:xfrm>
            <a:off x="15222730" y="1797380"/>
            <a:ext cx="3674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offset</a:t>
            </a:r>
            <a:endParaRPr lang="es-ES" sz="600" dirty="0"/>
          </a:p>
        </p:txBody>
      </p:sp>
      <p:cxnSp>
        <p:nvCxnSpPr>
          <p:cNvPr id="209" name="Conector recto de flecha 208">
            <a:extLst>
              <a:ext uri="{FF2B5EF4-FFF2-40B4-BE49-F238E27FC236}">
                <a16:creationId xmlns:a16="http://schemas.microsoft.com/office/drawing/2014/main" id="{D8B8B76A-5A4A-2940-BC43-2E7B3B1B7442}"/>
              </a:ext>
            </a:extLst>
          </p:cNvPr>
          <p:cNvCxnSpPr>
            <a:cxnSpLocks/>
            <a:stCxn id="213" idx="2"/>
          </p:cNvCxnSpPr>
          <p:nvPr/>
        </p:nvCxnSpPr>
        <p:spPr>
          <a:xfrm flipH="1">
            <a:off x="13250621" y="1790591"/>
            <a:ext cx="1271258" cy="276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0" name="Conector recto de flecha 209">
            <a:extLst>
              <a:ext uri="{FF2B5EF4-FFF2-40B4-BE49-F238E27FC236}">
                <a16:creationId xmlns:a16="http://schemas.microsoft.com/office/drawing/2014/main" id="{B2444877-618B-1747-8EEA-75CF720C6F0D}"/>
              </a:ext>
            </a:extLst>
          </p:cNvPr>
          <p:cNvCxnSpPr>
            <a:cxnSpLocks/>
            <a:stCxn id="213" idx="2"/>
          </p:cNvCxnSpPr>
          <p:nvPr/>
        </p:nvCxnSpPr>
        <p:spPr>
          <a:xfrm>
            <a:off x="14521879" y="1790591"/>
            <a:ext cx="201522" cy="229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1" name="Conector recto de flecha 200">
            <a:extLst>
              <a:ext uri="{FF2B5EF4-FFF2-40B4-BE49-F238E27FC236}">
                <a16:creationId xmlns:a16="http://schemas.microsoft.com/office/drawing/2014/main" id="{9A1F79AE-D9C6-AD42-9A81-0997FCA4EEF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1691243" y="1594246"/>
            <a:ext cx="123111" cy="1030090"/>
          </a:xfrm>
          <a:prstGeom prst="bentConnector4">
            <a:avLst>
              <a:gd name="adj1" fmla="val -185686"/>
              <a:gd name="adj2" fmla="val 130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uadroTexto 211">
            <a:extLst>
              <a:ext uri="{FF2B5EF4-FFF2-40B4-BE49-F238E27FC236}">
                <a16:creationId xmlns:a16="http://schemas.microsoft.com/office/drawing/2014/main" id="{524A86E8-3D8C-1947-AAD0-B5B0189DD51A}"/>
              </a:ext>
            </a:extLst>
          </p:cNvPr>
          <p:cNvSpPr txBox="1"/>
          <p:nvPr/>
        </p:nvSpPr>
        <p:spPr>
          <a:xfrm>
            <a:off x="11215565" y="2039807"/>
            <a:ext cx="27671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CompoundedOrderByExecutableSelectExpression</a:t>
            </a:r>
            <a:endParaRPr lang="es-ES_tradnl" sz="1000" dirty="0"/>
          </a:p>
        </p:txBody>
      </p:sp>
      <p:sp>
        <p:nvSpPr>
          <p:cNvPr id="213" name="CuadroTexto 212">
            <a:extLst>
              <a:ext uri="{FF2B5EF4-FFF2-40B4-BE49-F238E27FC236}">
                <a16:creationId xmlns:a16="http://schemas.microsoft.com/office/drawing/2014/main" id="{169FCBB5-8DE5-D942-9FC5-5AB6B225FDEF}"/>
              </a:ext>
            </a:extLst>
          </p:cNvPr>
          <p:cNvSpPr txBox="1"/>
          <p:nvPr/>
        </p:nvSpPr>
        <p:spPr>
          <a:xfrm>
            <a:off x="13284200" y="1544370"/>
            <a:ext cx="24753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CompoundedCustomizableExecutableSelect</a:t>
            </a:r>
            <a:endParaRPr lang="es-ES_tradnl" sz="1000" dirty="0"/>
          </a:p>
        </p:txBody>
      </p:sp>
      <p:cxnSp>
        <p:nvCxnSpPr>
          <p:cNvPr id="214" name="Conector recto de flecha 213">
            <a:extLst>
              <a:ext uri="{FF2B5EF4-FFF2-40B4-BE49-F238E27FC236}">
                <a16:creationId xmlns:a16="http://schemas.microsoft.com/office/drawing/2014/main" id="{FD3D4D5C-8181-054F-B65B-76B5D72E3DB6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9960289" y="865377"/>
            <a:ext cx="3250985" cy="6677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5" name="Conector recto de flecha 214">
            <a:extLst>
              <a:ext uri="{FF2B5EF4-FFF2-40B4-BE49-F238E27FC236}">
                <a16:creationId xmlns:a16="http://schemas.microsoft.com/office/drawing/2014/main" id="{BFDA4F4C-F3E8-974F-9F39-5139A273FB75}"/>
              </a:ext>
            </a:extLst>
          </p:cNvPr>
          <p:cNvCxnSpPr>
            <a:cxnSpLocks/>
          </p:cNvCxnSpPr>
          <p:nvPr/>
        </p:nvCxnSpPr>
        <p:spPr>
          <a:xfrm flipH="1" flipV="1">
            <a:off x="10702908" y="853525"/>
            <a:ext cx="4086219" cy="706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CuadroTexto 215">
            <a:extLst>
              <a:ext uri="{FF2B5EF4-FFF2-40B4-BE49-F238E27FC236}">
                <a16:creationId xmlns:a16="http://schemas.microsoft.com/office/drawing/2014/main" id="{482B169B-8B5E-DB4A-AEC3-F804031BA87C}"/>
              </a:ext>
            </a:extLst>
          </p:cNvPr>
          <p:cNvSpPr txBox="1"/>
          <p:nvPr/>
        </p:nvSpPr>
        <p:spPr>
          <a:xfrm>
            <a:off x="14125634" y="1237646"/>
            <a:ext cx="6928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err="1"/>
              <a:t>customizeQuery</a:t>
            </a:r>
            <a:endParaRPr lang="es-ES" sz="600" dirty="0"/>
          </a:p>
        </p:txBody>
      </p:sp>
      <p:cxnSp>
        <p:nvCxnSpPr>
          <p:cNvPr id="217" name="Conector recto de flecha 216">
            <a:extLst>
              <a:ext uri="{FF2B5EF4-FFF2-40B4-BE49-F238E27FC236}">
                <a16:creationId xmlns:a16="http://schemas.microsoft.com/office/drawing/2014/main" id="{D5F6C0C3-1BE5-6545-9907-194AC0E81E2C}"/>
              </a:ext>
            </a:extLst>
          </p:cNvPr>
          <p:cNvCxnSpPr>
            <a:cxnSpLocks/>
            <a:stCxn id="212" idx="2"/>
          </p:cNvCxnSpPr>
          <p:nvPr/>
        </p:nvCxnSpPr>
        <p:spPr>
          <a:xfrm>
            <a:off x="12599117" y="2286028"/>
            <a:ext cx="685083" cy="940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8" name="Conector recto de flecha 217">
            <a:extLst>
              <a:ext uri="{FF2B5EF4-FFF2-40B4-BE49-F238E27FC236}">
                <a16:creationId xmlns:a16="http://schemas.microsoft.com/office/drawing/2014/main" id="{0A960757-80F3-2D41-A33C-3B22C48A0D7B}"/>
              </a:ext>
            </a:extLst>
          </p:cNvPr>
          <p:cNvCxnSpPr>
            <a:cxnSpLocks/>
            <a:endCxn id="196" idx="0"/>
          </p:cNvCxnSpPr>
          <p:nvPr/>
        </p:nvCxnSpPr>
        <p:spPr>
          <a:xfrm flipH="1">
            <a:off x="9571834" y="2785995"/>
            <a:ext cx="523588" cy="403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6" name="CuadroTexto 235">
            <a:extLst>
              <a:ext uri="{FF2B5EF4-FFF2-40B4-BE49-F238E27FC236}">
                <a16:creationId xmlns:a16="http://schemas.microsoft.com/office/drawing/2014/main" id="{2FEDB046-64A8-C249-B664-8AC8153C14DA}"/>
              </a:ext>
            </a:extLst>
          </p:cNvPr>
          <p:cNvSpPr txBox="1"/>
          <p:nvPr/>
        </p:nvSpPr>
        <p:spPr>
          <a:xfrm>
            <a:off x="10025015" y="2914605"/>
            <a:ext cx="6928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err="1"/>
              <a:t>customizeQuery</a:t>
            </a:r>
            <a:endParaRPr lang="es-ES" sz="600" dirty="0"/>
          </a:p>
        </p:txBody>
      </p:sp>
      <p:cxnSp>
        <p:nvCxnSpPr>
          <p:cNvPr id="237" name="Conector recto de flecha 236">
            <a:extLst>
              <a:ext uri="{FF2B5EF4-FFF2-40B4-BE49-F238E27FC236}">
                <a16:creationId xmlns:a16="http://schemas.microsoft.com/office/drawing/2014/main" id="{DA4466F0-98BD-F54A-BBE1-F89AA51397FC}"/>
              </a:ext>
            </a:extLst>
          </p:cNvPr>
          <p:cNvCxnSpPr>
            <a:cxnSpLocks/>
          </p:cNvCxnSpPr>
          <p:nvPr/>
        </p:nvCxnSpPr>
        <p:spPr>
          <a:xfrm flipV="1">
            <a:off x="10560084" y="2798138"/>
            <a:ext cx="235982" cy="386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recto de flecha 252">
            <a:extLst>
              <a:ext uri="{FF2B5EF4-FFF2-40B4-BE49-F238E27FC236}">
                <a16:creationId xmlns:a16="http://schemas.microsoft.com/office/drawing/2014/main" id="{FC0E1BCC-0AC8-4C47-92BE-E7A14BB7B3DD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9960289" y="865377"/>
            <a:ext cx="786376" cy="1681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7865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2047</TotalTime>
  <Words>122</Words>
  <Application>Microsoft Macintosh PowerPoint</Application>
  <PresentationFormat>Personalizado</PresentationFormat>
  <Paragraphs>80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Paz, Juan Luis</dc:creator>
  <cp:lastModifiedBy>Juan Luis Paz Rojas</cp:lastModifiedBy>
  <cp:revision>40</cp:revision>
  <dcterms:created xsi:type="dcterms:W3CDTF">2019-07-16T12:42:08Z</dcterms:created>
  <dcterms:modified xsi:type="dcterms:W3CDTF">2021-08-21T22:30:09Z</dcterms:modified>
</cp:coreProperties>
</file>