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5425" cy="11041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0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678" y="1806952"/>
            <a:ext cx="13504069" cy="3843926"/>
          </a:xfrm>
        </p:spPr>
        <p:txBody>
          <a:bodyPr anchor="b"/>
          <a:lstStyle>
            <a:lvl1pPr algn="ctr">
              <a:defRPr sz="88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678" y="5799115"/>
            <a:ext cx="13504069" cy="2665700"/>
          </a:xfrm>
        </p:spPr>
        <p:txBody>
          <a:bodyPr/>
          <a:lstStyle>
            <a:lvl1pPr marL="0" indent="0" algn="ctr">
              <a:buNone/>
              <a:defRPr sz="3544"/>
            </a:lvl1pPr>
            <a:lvl2pPr marL="675193" indent="0" algn="ctr">
              <a:buNone/>
              <a:defRPr sz="2954"/>
            </a:lvl2pPr>
            <a:lvl3pPr marL="1350386" indent="0" algn="ctr">
              <a:buNone/>
              <a:defRPr sz="2658"/>
            </a:lvl3pPr>
            <a:lvl4pPr marL="2025579" indent="0" algn="ctr">
              <a:buNone/>
              <a:defRPr sz="2363"/>
            </a:lvl4pPr>
            <a:lvl5pPr marL="2700772" indent="0" algn="ctr">
              <a:buNone/>
              <a:defRPr sz="2363"/>
            </a:lvl5pPr>
            <a:lvl6pPr marL="3375965" indent="0" algn="ctr">
              <a:buNone/>
              <a:defRPr sz="2363"/>
            </a:lvl6pPr>
            <a:lvl7pPr marL="4051158" indent="0" algn="ctr">
              <a:buNone/>
              <a:defRPr sz="2363"/>
            </a:lvl7pPr>
            <a:lvl8pPr marL="4726351" indent="0" algn="ctr">
              <a:buNone/>
              <a:defRPr sz="2363"/>
            </a:lvl8pPr>
            <a:lvl9pPr marL="5401544" indent="0" algn="ctr">
              <a:buNone/>
              <a:defRPr sz="236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17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5132" y="587834"/>
            <a:ext cx="3882420" cy="935679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873" y="587834"/>
            <a:ext cx="11422191" cy="93567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52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495" y="2752600"/>
            <a:ext cx="15529679" cy="4592775"/>
          </a:xfrm>
        </p:spPr>
        <p:txBody>
          <a:bodyPr anchor="b"/>
          <a:lstStyle>
            <a:lvl1pPr>
              <a:defRPr sz="88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495" y="7388824"/>
            <a:ext cx="15529679" cy="2415232"/>
          </a:xfrm>
        </p:spPr>
        <p:txBody>
          <a:bodyPr/>
          <a:lstStyle>
            <a:lvl1pPr marL="0" indent="0">
              <a:buNone/>
              <a:defRPr sz="3544">
                <a:solidFill>
                  <a:schemeClr val="tx1">
                    <a:tint val="75000"/>
                  </a:schemeClr>
                </a:solidFill>
              </a:defRPr>
            </a:lvl1pPr>
            <a:lvl2pPr marL="675193" indent="0">
              <a:buNone/>
              <a:defRPr sz="2954">
                <a:solidFill>
                  <a:schemeClr val="tx1">
                    <a:tint val="75000"/>
                  </a:schemeClr>
                </a:solidFill>
              </a:defRPr>
            </a:lvl2pPr>
            <a:lvl3pPr marL="1350386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579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4pPr>
            <a:lvl5pPr marL="2700772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5pPr>
            <a:lvl6pPr marL="3375965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6pPr>
            <a:lvl7pPr marL="4051158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7pPr>
            <a:lvl8pPr marL="4726351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8pPr>
            <a:lvl9pPr marL="5401544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6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873" y="2939172"/>
            <a:ext cx="7652306" cy="70054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5246" y="2939172"/>
            <a:ext cx="7652306" cy="70054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218" y="587835"/>
            <a:ext cx="15529679" cy="21340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219" y="2706595"/>
            <a:ext cx="7617138" cy="1326460"/>
          </a:xfrm>
        </p:spPr>
        <p:txBody>
          <a:bodyPr anchor="b"/>
          <a:lstStyle>
            <a:lvl1pPr marL="0" indent="0">
              <a:buNone/>
              <a:defRPr sz="3544" b="1"/>
            </a:lvl1pPr>
            <a:lvl2pPr marL="675193" indent="0">
              <a:buNone/>
              <a:defRPr sz="2954" b="1"/>
            </a:lvl2pPr>
            <a:lvl3pPr marL="1350386" indent="0">
              <a:buNone/>
              <a:defRPr sz="2658" b="1"/>
            </a:lvl3pPr>
            <a:lvl4pPr marL="2025579" indent="0">
              <a:buNone/>
              <a:defRPr sz="2363" b="1"/>
            </a:lvl4pPr>
            <a:lvl5pPr marL="2700772" indent="0">
              <a:buNone/>
              <a:defRPr sz="2363" b="1"/>
            </a:lvl5pPr>
            <a:lvl6pPr marL="3375965" indent="0">
              <a:buNone/>
              <a:defRPr sz="2363" b="1"/>
            </a:lvl6pPr>
            <a:lvl7pPr marL="4051158" indent="0">
              <a:buNone/>
              <a:defRPr sz="2363" b="1"/>
            </a:lvl7pPr>
            <a:lvl8pPr marL="4726351" indent="0">
              <a:buNone/>
              <a:defRPr sz="2363" b="1"/>
            </a:lvl8pPr>
            <a:lvl9pPr marL="5401544" indent="0">
              <a:buNone/>
              <a:defRPr sz="236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219" y="4033055"/>
            <a:ext cx="7617138" cy="59320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5246" y="2706595"/>
            <a:ext cx="7654651" cy="1326460"/>
          </a:xfrm>
        </p:spPr>
        <p:txBody>
          <a:bodyPr anchor="b"/>
          <a:lstStyle>
            <a:lvl1pPr marL="0" indent="0">
              <a:buNone/>
              <a:defRPr sz="3544" b="1"/>
            </a:lvl1pPr>
            <a:lvl2pPr marL="675193" indent="0">
              <a:buNone/>
              <a:defRPr sz="2954" b="1"/>
            </a:lvl2pPr>
            <a:lvl3pPr marL="1350386" indent="0">
              <a:buNone/>
              <a:defRPr sz="2658" b="1"/>
            </a:lvl3pPr>
            <a:lvl4pPr marL="2025579" indent="0">
              <a:buNone/>
              <a:defRPr sz="2363" b="1"/>
            </a:lvl4pPr>
            <a:lvl5pPr marL="2700772" indent="0">
              <a:buNone/>
              <a:defRPr sz="2363" b="1"/>
            </a:lvl5pPr>
            <a:lvl6pPr marL="3375965" indent="0">
              <a:buNone/>
              <a:defRPr sz="2363" b="1"/>
            </a:lvl6pPr>
            <a:lvl7pPr marL="4051158" indent="0">
              <a:buNone/>
              <a:defRPr sz="2363" b="1"/>
            </a:lvl7pPr>
            <a:lvl8pPr marL="4726351" indent="0">
              <a:buNone/>
              <a:defRPr sz="2363" b="1"/>
            </a:lvl8pPr>
            <a:lvl9pPr marL="5401544" indent="0">
              <a:buNone/>
              <a:defRPr sz="236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5246" y="4033055"/>
            <a:ext cx="7654651" cy="59320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6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64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6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219" y="736071"/>
            <a:ext cx="5807218" cy="2576248"/>
          </a:xfrm>
        </p:spPr>
        <p:txBody>
          <a:bodyPr anchor="b"/>
          <a:lstStyle>
            <a:lvl1pPr>
              <a:defRPr sz="47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651" y="1589709"/>
            <a:ext cx="9115246" cy="7846311"/>
          </a:xfrm>
        </p:spPr>
        <p:txBody>
          <a:bodyPr/>
          <a:lstStyle>
            <a:lvl1pPr>
              <a:defRPr sz="4726"/>
            </a:lvl1pPr>
            <a:lvl2pPr>
              <a:defRPr sz="4135"/>
            </a:lvl2pPr>
            <a:lvl3pPr>
              <a:defRPr sz="3544"/>
            </a:lvl3pPr>
            <a:lvl4pPr>
              <a:defRPr sz="2954"/>
            </a:lvl4pPr>
            <a:lvl5pPr>
              <a:defRPr sz="2954"/>
            </a:lvl5pPr>
            <a:lvl6pPr>
              <a:defRPr sz="2954"/>
            </a:lvl6pPr>
            <a:lvl7pPr>
              <a:defRPr sz="2954"/>
            </a:lvl7pPr>
            <a:lvl8pPr>
              <a:defRPr sz="2954"/>
            </a:lvl8pPr>
            <a:lvl9pPr>
              <a:defRPr sz="29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219" y="3312319"/>
            <a:ext cx="5807218" cy="6136480"/>
          </a:xfrm>
        </p:spPr>
        <p:txBody>
          <a:bodyPr/>
          <a:lstStyle>
            <a:lvl1pPr marL="0" indent="0">
              <a:buNone/>
              <a:defRPr sz="2363"/>
            </a:lvl1pPr>
            <a:lvl2pPr marL="675193" indent="0">
              <a:buNone/>
              <a:defRPr sz="2068"/>
            </a:lvl2pPr>
            <a:lvl3pPr marL="1350386" indent="0">
              <a:buNone/>
              <a:defRPr sz="1772"/>
            </a:lvl3pPr>
            <a:lvl4pPr marL="2025579" indent="0">
              <a:buNone/>
              <a:defRPr sz="1477"/>
            </a:lvl4pPr>
            <a:lvl5pPr marL="2700772" indent="0">
              <a:buNone/>
              <a:defRPr sz="1477"/>
            </a:lvl5pPr>
            <a:lvl6pPr marL="3375965" indent="0">
              <a:buNone/>
              <a:defRPr sz="1477"/>
            </a:lvl6pPr>
            <a:lvl7pPr marL="4051158" indent="0">
              <a:buNone/>
              <a:defRPr sz="1477"/>
            </a:lvl7pPr>
            <a:lvl8pPr marL="4726351" indent="0">
              <a:buNone/>
              <a:defRPr sz="1477"/>
            </a:lvl8pPr>
            <a:lvl9pPr marL="5401544" indent="0">
              <a:buNone/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219" y="736071"/>
            <a:ext cx="5807218" cy="2576248"/>
          </a:xfrm>
        </p:spPr>
        <p:txBody>
          <a:bodyPr anchor="b"/>
          <a:lstStyle>
            <a:lvl1pPr>
              <a:defRPr sz="47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4651" y="1589709"/>
            <a:ext cx="9115246" cy="7846311"/>
          </a:xfrm>
        </p:spPr>
        <p:txBody>
          <a:bodyPr anchor="t"/>
          <a:lstStyle>
            <a:lvl1pPr marL="0" indent="0">
              <a:buNone/>
              <a:defRPr sz="4726"/>
            </a:lvl1pPr>
            <a:lvl2pPr marL="675193" indent="0">
              <a:buNone/>
              <a:defRPr sz="4135"/>
            </a:lvl2pPr>
            <a:lvl3pPr marL="1350386" indent="0">
              <a:buNone/>
              <a:defRPr sz="3544"/>
            </a:lvl3pPr>
            <a:lvl4pPr marL="2025579" indent="0">
              <a:buNone/>
              <a:defRPr sz="2954"/>
            </a:lvl4pPr>
            <a:lvl5pPr marL="2700772" indent="0">
              <a:buNone/>
              <a:defRPr sz="2954"/>
            </a:lvl5pPr>
            <a:lvl6pPr marL="3375965" indent="0">
              <a:buNone/>
              <a:defRPr sz="2954"/>
            </a:lvl6pPr>
            <a:lvl7pPr marL="4051158" indent="0">
              <a:buNone/>
              <a:defRPr sz="2954"/>
            </a:lvl7pPr>
            <a:lvl8pPr marL="4726351" indent="0">
              <a:buNone/>
              <a:defRPr sz="2954"/>
            </a:lvl8pPr>
            <a:lvl9pPr marL="5401544" indent="0">
              <a:buNone/>
              <a:defRPr sz="295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219" y="3312319"/>
            <a:ext cx="5807218" cy="6136480"/>
          </a:xfrm>
        </p:spPr>
        <p:txBody>
          <a:bodyPr/>
          <a:lstStyle>
            <a:lvl1pPr marL="0" indent="0">
              <a:buNone/>
              <a:defRPr sz="2363"/>
            </a:lvl1pPr>
            <a:lvl2pPr marL="675193" indent="0">
              <a:buNone/>
              <a:defRPr sz="2068"/>
            </a:lvl2pPr>
            <a:lvl3pPr marL="1350386" indent="0">
              <a:buNone/>
              <a:defRPr sz="1772"/>
            </a:lvl3pPr>
            <a:lvl4pPr marL="2025579" indent="0">
              <a:buNone/>
              <a:defRPr sz="1477"/>
            </a:lvl4pPr>
            <a:lvl5pPr marL="2700772" indent="0">
              <a:buNone/>
              <a:defRPr sz="1477"/>
            </a:lvl5pPr>
            <a:lvl6pPr marL="3375965" indent="0">
              <a:buNone/>
              <a:defRPr sz="1477"/>
            </a:lvl6pPr>
            <a:lvl7pPr marL="4051158" indent="0">
              <a:buNone/>
              <a:defRPr sz="1477"/>
            </a:lvl7pPr>
            <a:lvl8pPr marL="4726351" indent="0">
              <a:buNone/>
              <a:defRPr sz="1477"/>
            </a:lvl8pPr>
            <a:lvl9pPr marL="5401544" indent="0">
              <a:buNone/>
              <a:defRPr sz="14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98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873" y="587835"/>
            <a:ext cx="15529679" cy="213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873" y="2939172"/>
            <a:ext cx="15529679" cy="70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873" y="10233431"/>
            <a:ext cx="4051221" cy="587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22/8/21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4297" y="10233431"/>
            <a:ext cx="6076831" cy="587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6331" y="10233431"/>
            <a:ext cx="4051221" cy="587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09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386" rtl="0" eaLnBrk="1" latinLnBrk="0" hangingPunct="1">
        <a:lnSpc>
          <a:spcPct val="90000"/>
        </a:lnSpc>
        <a:spcBef>
          <a:spcPct val="0"/>
        </a:spcBef>
        <a:buNone/>
        <a:defRPr sz="64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96" indent="-337596" algn="l" defTabSz="1350386" rtl="0" eaLnBrk="1" latinLnBrk="0" hangingPunct="1">
        <a:lnSpc>
          <a:spcPct val="90000"/>
        </a:lnSpc>
        <a:spcBef>
          <a:spcPts val="1477"/>
        </a:spcBef>
        <a:buFont typeface="Arial" panose="020B0604020202020204" pitchFamily="34" charset="0"/>
        <a:buChar char="•"/>
        <a:defRPr sz="4135" kern="1200">
          <a:solidFill>
            <a:schemeClr val="tx1"/>
          </a:solidFill>
          <a:latin typeface="+mn-lt"/>
          <a:ea typeface="+mn-ea"/>
          <a:cs typeface="+mn-cs"/>
        </a:defRPr>
      </a:lvl1pPr>
      <a:lvl2pPr marL="1012789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2pPr>
      <a:lvl3pPr marL="1687982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2363175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8368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3561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8754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3947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9140" indent="-337596" algn="l" defTabSz="1350386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193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386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579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772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965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1158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6351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1544" algn="l" defTabSz="1350386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581243" y="9164426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570120" y="9532726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109598" y="9410644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693001" y="8973926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566441" y="8084149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352028" y="9426443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569547" y="8399967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027001" y="6667817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543776" y="7727490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379625" y="7098234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3919093" y="6775728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137929" y="689860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416666" y="9655834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5818368" y="9868403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8857971" y="8084149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7977679" y="8207257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605933" y="8399967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8443803" y="4530550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8944705" y="711281"/>
            <a:ext cx="1542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WithableExecutableSelect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1653054" y="178208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267784" y="301319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452832" y="4953787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116065" y="5076896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10114600" y="4837282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</p:cNvCxnSpPr>
          <p:nvPr/>
        </p:nvCxnSpPr>
        <p:spPr>
          <a:xfrm flipH="1" flipV="1">
            <a:off x="10284449" y="3572517"/>
            <a:ext cx="917270" cy="139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1025339" y="4615233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543659" y="7221343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5866566" y="7417529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707688" y="7221345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0285027" y="126430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6799546" y="706879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475837" y="9714518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895732" y="937861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475836" y="9837626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491454" y="999151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213611" y="6529507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689359" y="8330315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166850" y="8453423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162702" y="9220147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491943" y="6744658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</p:cNvCxnSpPr>
          <p:nvPr/>
        </p:nvCxnSpPr>
        <p:spPr>
          <a:xfrm flipH="1">
            <a:off x="7595868" y="6561575"/>
            <a:ext cx="6879132" cy="1509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511701" y="7345796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</p:cNvCxnSpPr>
          <p:nvPr/>
        </p:nvCxnSpPr>
        <p:spPr>
          <a:xfrm>
            <a:off x="9854084" y="3595129"/>
            <a:ext cx="0" cy="1358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>
            <a:cxnSpLocks/>
          </p:cNvCxnSpPr>
          <p:nvPr/>
        </p:nvCxnSpPr>
        <p:spPr>
          <a:xfrm>
            <a:off x="10014928" y="3584894"/>
            <a:ext cx="852873" cy="1385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640691" y="8576536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1849561" y="8576536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52148" y="9287535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600700" y="952080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select*from</a:t>
            </a:r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497433" y="8576533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491943" y="6759533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531586" y="10474457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307605" y="9287534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045135" y="10163368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162696" y="10597567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693306" y="10415209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6593661" y="182692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60A8004E-4C87-4F96-A1CF-E7BA95CD3F6C}"/>
              </a:ext>
            </a:extLst>
          </p:cNvPr>
          <p:cNvCxnSpPr>
            <a:cxnSpLocks/>
          </p:cNvCxnSpPr>
          <p:nvPr/>
        </p:nvCxnSpPr>
        <p:spPr>
          <a:xfrm>
            <a:off x="7849576" y="2122005"/>
            <a:ext cx="885112" cy="117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5BB9F12E-1C00-49E4-A62A-A60B772543A4}"/>
              </a:ext>
            </a:extLst>
          </p:cNvPr>
          <p:cNvSpPr txBox="1"/>
          <p:nvPr/>
        </p:nvSpPr>
        <p:spPr>
          <a:xfrm>
            <a:off x="8171756" y="2454386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endCxn id="186" idx="1"/>
          </p:cNvCxnSpPr>
          <p:nvPr/>
        </p:nvCxnSpPr>
        <p:spPr>
          <a:xfrm>
            <a:off x="5400326" y="1950038"/>
            <a:ext cx="119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5583872" y="1757889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154159" y="8044780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073212" y="8207258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635480" y="4486863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253984" y="7099575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119" idx="2"/>
            <a:endCxn id="66" idx="0"/>
          </p:cNvCxnSpPr>
          <p:nvPr/>
        </p:nvCxnSpPr>
        <p:spPr>
          <a:xfrm flipH="1">
            <a:off x="8511701" y="5186575"/>
            <a:ext cx="677747" cy="19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9948178" y="715097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9769413" y="7222686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189448" y="5186575"/>
            <a:ext cx="2107492" cy="238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1786404" y="7573604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3778378" y="716441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3817321" y="7573604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222058" y="7696713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371365" y="7509862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033359" y="7696713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605926" y="788678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stCxn id="119" idx="2"/>
            <a:endCxn id="92" idx="0"/>
          </p:cNvCxnSpPr>
          <p:nvPr/>
        </p:nvCxnSpPr>
        <p:spPr>
          <a:xfrm>
            <a:off x="9189448" y="5186575"/>
            <a:ext cx="5843911" cy="238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100928" y="6156284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/>
              <a:t>GroupByOrderHavingByExpressionWithoutSelect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516074" y="5723451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409161" y="5076784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DynamicHavingExpressionWithoutSelect</a:t>
            </a:r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409164" y="5076785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715471" y="460905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6852237" y="6409198"/>
            <a:ext cx="2151406" cy="27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cxnSpLocks/>
            <a:stCxn id="106" idx="3"/>
            <a:endCxn id="159" idx="1"/>
          </p:cNvCxnSpPr>
          <p:nvPr/>
        </p:nvCxnSpPr>
        <p:spPr>
          <a:xfrm>
            <a:off x="6703379" y="5199895"/>
            <a:ext cx="2300264" cy="400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59233" y="5521778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467648" y="5369794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6677578" y="6587521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6681226" y="5683043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624579" y="6279395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498950" y="6302988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100928" y="6279395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336716" y="6643316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093083" y="5502224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8159358" y="4940354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B3C48E6-A6A5-A542-A189-AFF2B4F74D04}"/>
              </a:ext>
            </a:extLst>
          </p:cNvPr>
          <p:cNvSpPr txBox="1"/>
          <p:nvPr/>
        </p:nvSpPr>
        <p:spPr>
          <a:xfrm>
            <a:off x="9215616" y="178001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51E935-F290-AF47-B34A-C493EE4CA8CA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flipH="1">
            <a:off x="9715914" y="424222"/>
            <a:ext cx="33663" cy="287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D79B97B-862C-8B4F-95F7-A39DECFD93DD}"/>
              </a:ext>
            </a:extLst>
          </p:cNvPr>
          <p:cNvSpPr/>
          <p:nvPr/>
        </p:nvSpPr>
        <p:spPr>
          <a:xfrm>
            <a:off x="11894354" y="737396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C5FCFC5E-3A47-874F-A414-DD16EEA3CC30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10509084" y="860507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D41235-EDED-C549-8427-C4602CB25D18}"/>
              </a:ext>
            </a:extLst>
          </p:cNvPr>
          <p:cNvSpPr txBox="1"/>
          <p:nvPr/>
        </p:nvSpPr>
        <p:spPr>
          <a:xfrm>
            <a:off x="10526327" y="685618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forUseInQueryAs</a:t>
            </a:r>
            <a:endParaRPr lang="es-ES" sz="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8C09B90-45BE-9543-9009-FFF45F506AC2}"/>
              </a:ext>
            </a:extLst>
          </p:cNvPr>
          <p:cNvSpPr txBox="1"/>
          <p:nvPr/>
        </p:nvSpPr>
        <p:spPr>
          <a:xfrm>
            <a:off x="9689715" y="2631899"/>
            <a:ext cx="2491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3DF8151-5C12-2E4F-A8B4-3A4A797C55AA}"/>
              </a:ext>
            </a:extLst>
          </p:cNvPr>
          <p:cNvSpPr txBox="1"/>
          <p:nvPr/>
        </p:nvSpPr>
        <p:spPr>
          <a:xfrm>
            <a:off x="7107527" y="8534662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C54D2B3-5D8F-BC4F-8AAB-890481E32556}"/>
              </a:ext>
            </a:extLst>
          </p:cNvPr>
          <p:cNvSpPr txBox="1"/>
          <p:nvPr/>
        </p:nvSpPr>
        <p:spPr>
          <a:xfrm>
            <a:off x="7546237" y="10284760"/>
            <a:ext cx="3656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GroupByOrderByHavingExecutableSelectExpressionWithoutWhere</a:t>
            </a:r>
            <a:endParaRPr lang="es-ES_tradnl" sz="1000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F4A7E3FB-5025-4044-AACC-9BA2500E07B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72064" y="8330370"/>
            <a:ext cx="2024657" cy="19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32">
            <a:extLst>
              <a:ext uri="{FF2B5EF4-FFF2-40B4-BE49-F238E27FC236}">
                <a16:creationId xmlns:a16="http://schemas.microsoft.com/office/drawing/2014/main" id="{46B87395-26FC-D44E-BBF9-12438E17FF5C}"/>
              </a:ext>
            </a:extLst>
          </p:cNvPr>
          <p:cNvCxnSpPr>
            <a:cxnSpLocks/>
            <a:stCxn id="146" idx="3"/>
            <a:endCxn id="146" idx="0"/>
          </p:cNvCxnSpPr>
          <p:nvPr/>
        </p:nvCxnSpPr>
        <p:spPr>
          <a:xfrm flipH="1" flipV="1">
            <a:off x="9374623" y="10284760"/>
            <a:ext cx="1828385" cy="123111"/>
          </a:xfrm>
          <a:prstGeom prst="bentConnector4">
            <a:avLst>
              <a:gd name="adj1" fmla="val -1250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E80E2582-0F32-464A-8125-67FE19D6E683}"/>
              </a:ext>
            </a:extLst>
          </p:cNvPr>
          <p:cNvSpPr txBox="1"/>
          <p:nvPr/>
        </p:nvSpPr>
        <p:spPr>
          <a:xfrm>
            <a:off x="10461921" y="9875571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ECE0FB15-09BB-194B-A79F-B21F3A6CE97E}"/>
              </a:ext>
            </a:extLst>
          </p:cNvPr>
          <p:cNvSpPr txBox="1"/>
          <p:nvPr/>
        </p:nvSpPr>
        <p:spPr>
          <a:xfrm>
            <a:off x="11859015" y="10284760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DynamicHavingExecutableSelectExpressionWithoutWhere</a:t>
            </a:r>
            <a:endParaRPr lang="es-ES_tradnl" sz="1000" dirty="0"/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4F52899A-C5BD-5140-9C8B-E9BB418F2453}"/>
              </a:ext>
            </a:extLst>
          </p:cNvPr>
          <p:cNvCxnSpPr>
            <a:stCxn id="146" idx="3"/>
            <a:endCxn id="151" idx="1"/>
          </p:cNvCxnSpPr>
          <p:nvPr/>
        </p:nvCxnSpPr>
        <p:spPr>
          <a:xfrm>
            <a:off x="11203008" y="10407869"/>
            <a:ext cx="6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9ED3E79-43B6-6A4E-81D7-D9BB0CD67AB6}"/>
              </a:ext>
            </a:extLst>
          </p:cNvPr>
          <p:cNvSpPr txBox="1"/>
          <p:nvPr/>
        </p:nvSpPr>
        <p:spPr>
          <a:xfrm>
            <a:off x="11413055" y="10221018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156" name="Conector recto de flecha 37">
            <a:extLst>
              <a:ext uri="{FF2B5EF4-FFF2-40B4-BE49-F238E27FC236}">
                <a16:creationId xmlns:a16="http://schemas.microsoft.com/office/drawing/2014/main" id="{E2F3AC81-0581-B447-8896-45B89F1BA4CA}"/>
              </a:ext>
            </a:extLst>
          </p:cNvPr>
          <p:cNvCxnSpPr>
            <a:stCxn id="151" idx="3"/>
            <a:endCxn id="151" idx="2"/>
          </p:cNvCxnSpPr>
          <p:nvPr/>
        </p:nvCxnSpPr>
        <p:spPr>
          <a:xfrm flipH="1">
            <a:off x="13467789" y="10407869"/>
            <a:ext cx="1608773" cy="123110"/>
          </a:xfrm>
          <a:prstGeom prst="bentConnector4">
            <a:avLst>
              <a:gd name="adj1" fmla="val -14210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2477D8F-84FC-A14F-BDCC-276CEF89D10F}"/>
              </a:ext>
            </a:extLst>
          </p:cNvPr>
          <p:cNvSpPr txBox="1"/>
          <p:nvPr/>
        </p:nvSpPr>
        <p:spPr>
          <a:xfrm>
            <a:off x="13647616" y="10597937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F629735-9A8E-FE41-95EB-8D73FF63E095}"/>
              </a:ext>
            </a:extLst>
          </p:cNvPr>
          <p:cNvSpPr txBox="1"/>
          <p:nvPr/>
        </p:nvSpPr>
        <p:spPr>
          <a:xfrm>
            <a:off x="9003647" y="9083971"/>
            <a:ext cx="2909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WhereableExecutableSelectExpressionWithGroupBy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3DA9CF23-4E5E-A144-932B-28A3BB892D51}"/>
              </a:ext>
            </a:extLst>
          </p:cNvPr>
          <p:cNvSpPr txBox="1"/>
          <p:nvPr/>
        </p:nvSpPr>
        <p:spPr>
          <a:xfrm>
            <a:off x="12826115" y="9083971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DynamicWhereExecutableSelectExpressionWithGroupBy</a:t>
            </a:r>
            <a:endParaRPr lang="es-ES_tradnl" sz="1000" dirty="0"/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8B205D2E-AF1C-8645-9262-22E254357806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11945819" y="9207081"/>
            <a:ext cx="880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A3D213D5-13D6-1648-BDD9-C3FAEF3E5DE1}"/>
              </a:ext>
            </a:extLst>
          </p:cNvPr>
          <p:cNvSpPr txBox="1"/>
          <p:nvPr/>
        </p:nvSpPr>
        <p:spPr>
          <a:xfrm>
            <a:off x="14574073" y="9399789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6CE47456-B416-4042-B849-55791A9621DB}"/>
              </a:ext>
            </a:extLst>
          </p:cNvPr>
          <p:cNvSpPr txBox="1"/>
          <p:nvPr/>
        </p:nvSpPr>
        <p:spPr>
          <a:xfrm>
            <a:off x="12122299" y="90446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66" name="Conector recto de flecha 194">
            <a:extLst>
              <a:ext uri="{FF2B5EF4-FFF2-40B4-BE49-F238E27FC236}">
                <a16:creationId xmlns:a16="http://schemas.microsoft.com/office/drawing/2014/main" id="{C53716D0-6C23-514C-BA8C-FE3AAE29E102}"/>
              </a:ext>
            </a:extLst>
          </p:cNvPr>
          <p:cNvCxnSpPr>
            <a:stCxn id="160" idx="3"/>
            <a:endCxn id="160" idx="2"/>
          </p:cNvCxnSpPr>
          <p:nvPr/>
        </p:nvCxnSpPr>
        <p:spPr>
          <a:xfrm flipH="1">
            <a:off x="14395612" y="9207080"/>
            <a:ext cx="1569500" cy="123110"/>
          </a:xfrm>
          <a:prstGeom prst="bentConnector4">
            <a:avLst>
              <a:gd name="adj1" fmla="val -14565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42726494-2612-A14E-8541-03BFBD701822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10329669" y="9330190"/>
            <a:ext cx="128860" cy="101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66DAA61C-B820-1848-B85D-FEFC3D0B631D}"/>
              </a:ext>
            </a:extLst>
          </p:cNvPr>
          <p:cNvCxnSpPr>
            <a:cxnSpLocks/>
            <a:stCxn id="159" idx="2"/>
            <a:endCxn id="151" idx="0"/>
          </p:cNvCxnSpPr>
          <p:nvPr/>
        </p:nvCxnSpPr>
        <p:spPr>
          <a:xfrm>
            <a:off x="10458529" y="9330190"/>
            <a:ext cx="3009256" cy="9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881ED28E-5D49-D449-9DE0-24E20F4AD064}"/>
              </a:ext>
            </a:extLst>
          </p:cNvPr>
          <p:cNvCxnSpPr>
            <a:cxnSpLocks/>
          </p:cNvCxnSpPr>
          <p:nvPr/>
        </p:nvCxnSpPr>
        <p:spPr>
          <a:xfrm flipH="1">
            <a:off x="11617287" y="6582156"/>
            <a:ext cx="2808654" cy="255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05840492-4293-F243-868A-A9704255FCCA}"/>
              </a:ext>
            </a:extLst>
          </p:cNvPr>
          <p:cNvCxnSpPr>
            <a:cxnSpLocks/>
            <a:stCxn id="119" idx="2"/>
            <a:endCxn id="160" idx="0"/>
          </p:cNvCxnSpPr>
          <p:nvPr/>
        </p:nvCxnSpPr>
        <p:spPr>
          <a:xfrm>
            <a:off x="9189448" y="5186575"/>
            <a:ext cx="5206168" cy="389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9EA9E9F1-A7BA-444B-9D3C-0E68CFDDE716}"/>
              </a:ext>
            </a:extLst>
          </p:cNvPr>
          <p:cNvSpPr txBox="1"/>
          <p:nvPr/>
        </p:nvSpPr>
        <p:spPr>
          <a:xfrm>
            <a:off x="3959557" y="3971964"/>
            <a:ext cx="2606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DynamicWhereSelectExpressionWithoutSelect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18463A6A-55B2-2941-9921-0033251B5629}"/>
              </a:ext>
            </a:extLst>
          </p:cNvPr>
          <p:cNvCxnSpPr>
            <a:cxnSpLocks/>
            <a:endCxn id="174" idx="2"/>
          </p:cNvCxnSpPr>
          <p:nvPr/>
        </p:nvCxnSpPr>
        <p:spPr>
          <a:xfrm flipH="1" flipV="1">
            <a:off x="5262959" y="4218183"/>
            <a:ext cx="865068" cy="8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8E07FEA-14A6-D24D-A463-E354A0AD6A65}"/>
              </a:ext>
            </a:extLst>
          </p:cNvPr>
          <p:cNvSpPr txBox="1"/>
          <p:nvPr/>
        </p:nvSpPr>
        <p:spPr>
          <a:xfrm>
            <a:off x="5372558" y="346126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and|or</a:t>
            </a:r>
            <a:endParaRPr lang="es-ES" sz="6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0036B11-B361-F743-A2B4-C3032415AAAA}"/>
              </a:ext>
            </a:extLst>
          </p:cNvPr>
          <p:cNvSpPr txBox="1"/>
          <p:nvPr/>
        </p:nvSpPr>
        <p:spPr>
          <a:xfrm>
            <a:off x="5791072" y="4598104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82" name="Conector recto de flecha 194">
            <a:extLst>
              <a:ext uri="{FF2B5EF4-FFF2-40B4-BE49-F238E27FC236}">
                <a16:creationId xmlns:a16="http://schemas.microsoft.com/office/drawing/2014/main" id="{AF65D9CB-0B6E-6346-A3A2-EB51AC7945C6}"/>
              </a:ext>
            </a:extLst>
          </p:cNvPr>
          <p:cNvCxnSpPr>
            <a:cxnSpLocks/>
            <a:stCxn id="174" idx="3"/>
            <a:endCxn id="174" idx="0"/>
          </p:cNvCxnSpPr>
          <p:nvPr/>
        </p:nvCxnSpPr>
        <p:spPr>
          <a:xfrm flipH="1" flipV="1">
            <a:off x="5262959" y="3971964"/>
            <a:ext cx="1303402" cy="123111"/>
          </a:xfrm>
          <a:prstGeom prst="bentConnector4">
            <a:avLst>
              <a:gd name="adj1" fmla="val -17539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E06343C5-CB8C-9045-8725-068ADBDE63E1}"/>
              </a:ext>
            </a:extLst>
          </p:cNvPr>
          <p:cNvCxnSpPr>
            <a:cxnSpLocks/>
          </p:cNvCxnSpPr>
          <p:nvPr/>
        </p:nvCxnSpPr>
        <p:spPr>
          <a:xfrm>
            <a:off x="6440350" y="4173589"/>
            <a:ext cx="1974395" cy="82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18341F12-A6C5-8744-AB3D-A347AF6BAD4A}"/>
              </a:ext>
            </a:extLst>
          </p:cNvPr>
          <p:cNvSpPr txBox="1"/>
          <p:nvPr/>
        </p:nvSpPr>
        <p:spPr>
          <a:xfrm>
            <a:off x="6862162" y="4218183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1C0CC2B1-F944-E646-98E8-0FDD5D681736}"/>
              </a:ext>
            </a:extLst>
          </p:cNvPr>
          <p:cNvCxnSpPr>
            <a:cxnSpLocks/>
          </p:cNvCxnSpPr>
          <p:nvPr/>
        </p:nvCxnSpPr>
        <p:spPr>
          <a:xfrm flipH="1" flipV="1">
            <a:off x="6373755" y="4218187"/>
            <a:ext cx="1239903" cy="19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434F3D59-3FBE-244C-B8C5-3853BE6DEA7B}"/>
              </a:ext>
            </a:extLst>
          </p:cNvPr>
          <p:cNvSpPr txBox="1"/>
          <p:nvPr/>
        </p:nvSpPr>
        <p:spPr>
          <a:xfrm>
            <a:off x="7306308" y="564765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F537568D-29CA-2243-8AB8-4CE18F69554D}"/>
              </a:ext>
            </a:extLst>
          </p:cNvPr>
          <p:cNvSpPr txBox="1"/>
          <p:nvPr/>
        </p:nvSpPr>
        <p:spPr>
          <a:xfrm>
            <a:off x="7765973" y="3281241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CompoundableCustomizableExecutableSelectExpression</a:t>
            </a:r>
            <a:endParaRPr lang="es-ES_tradnl" sz="1000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3900FEF4-E054-6748-AADA-17CC1D4BB374}"/>
              </a:ext>
            </a:extLst>
          </p:cNvPr>
          <p:cNvSpPr txBox="1"/>
          <p:nvPr/>
        </p:nvSpPr>
        <p:spPr>
          <a:xfrm>
            <a:off x="12687156" y="3042248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98" name="Conector recto de flecha 32">
            <a:extLst>
              <a:ext uri="{FF2B5EF4-FFF2-40B4-BE49-F238E27FC236}">
                <a16:creationId xmlns:a16="http://schemas.microsoft.com/office/drawing/2014/main" id="{A2687C7F-1468-B243-A69A-A0042CD42053}"/>
              </a:ext>
            </a:extLst>
          </p:cNvPr>
          <p:cNvCxnSpPr>
            <a:cxnSpLocks/>
            <a:stCxn id="197" idx="3"/>
            <a:endCxn id="197" idx="0"/>
          </p:cNvCxnSpPr>
          <p:nvPr/>
        </p:nvCxnSpPr>
        <p:spPr>
          <a:xfrm flipH="1" flipV="1">
            <a:off x="13898386" y="3042248"/>
            <a:ext cx="1211229" cy="123111"/>
          </a:xfrm>
          <a:prstGeom prst="bentConnector4">
            <a:avLst>
              <a:gd name="adj1" fmla="val -1887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C0423E94-FEBA-9144-A2D9-79BAE955E36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11945823" y="2891089"/>
            <a:ext cx="741333" cy="27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0BECF7C0-6ADE-B640-A8A3-412A68759586}"/>
              </a:ext>
            </a:extLst>
          </p:cNvPr>
          <p:cNvSpPr txBox="1"/>
          <p:nvPr/>
        </p:nvSpPr>
        <p:spPr>
          <a:xfrm>
            <a:off x="11913414" y="298105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76A5AC4F-0D80-1547-87AF-6648D5A71A25}"/>
              </a:ext>
            </a:extLst>
          </p:cNvPr>
          <p:cNvSpPr txBox="1"/>
          <p:nvPr/>
        </p:nvSpPr>
        <p:spPr>
          <a:xfrm>
            <a:off x="14215432" y="2634769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4CE51476-EED5-8E44-A3DB-4F82B78145E9}"/>
              </a:ext>
            </a:extLst>
          </p:cNvPr>
          <p:cNvSpPr txBox="1"/>
          <p:nvPr/>
        </p:nvSpPr>
        <p:spPr>
          <a:xfrm>
            <a:off x="11246816" y="1740208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F9ABFB57-6512-7940-9EF1-F6753B67001A}"/>
              </a:ext>
            </a:extLst>
          </p:cNvPr>
          <p:cNvSpPr txBox="1"/>
          <p:nvPr/>
        </p:nvSpPr>
        <p:spPr>
          <a:xfrm>
            <a:off x="14036327" y="2163332"/>
            <a:ext cx="2651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CompoundedOffsetExecutableSelectExpression</a:t>
            </a:r>
            <a:endParaRPr lang="es-ES_tradnl" sz="1000" dirty="0"/>
          </a:p>
        </p:txBody>
      </p: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6D83E2E7-6414-8044-8BD5-806A47E4A964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13699564" y="2286441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FA3933F0-95E7-CC48-AE1D-6E3036A3375D}"/>
              </a:ext>
            </a:extLst>
          </p:cNvPr>
          <p:cNvSpPr txBox="1"/>
          <p:nvPr/>
        </p:nvSpPr>
        <p:spPr>
          <a:xfrm>
            <a:off x="13695213" y="2111849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5C5B6FB1-ED8B-B344-A53E-918564D13161}"/>
              </a:ext>
            </a:extLst>
          </p:cNvPr>
          <p:cNvCxnSpPr>
            <a:cxnSpLocks/>
            <a:stCxn id="204" idx="0"/>
          </p:cNvCxnSpPr>
          <p:nvPr/>
        </p:nvCxnSpPr>
        <p:spPr>
          <a:xfrm flipH="1" flipV="1">
            <a:off x="14597115" y="1897900"/>
            <a:ext cx="765056" cy="2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E9A9C022-ABBC-1947-A226-AB79CBEC2A87}"/>
              </a:ext>
            </a:extLst>
          </p:cNvPr>
          <p:cNvSpPr txBox="1"/>
          <p:nvPr/>
        </p:nvSpPr>
        <p:spPr>
          <a:xfrm>
            <a:off x="14978351" y="1889503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D8B8B76A-5A4A-2940-BC43-2E7B3B1B7442}"/>
              </a:ext>
            </a:extLst>
          </p:cNvPr>
          <p:cNvCxnSpPr>
            <a:cxnSpLocks/>
            <a:stCxn id="213" idx="2"/>
          </p:cNvCxnSpPr>
          <p:nvPr/>
        </p:nvCxnSpPr>
        <p:spPr>
          <a:xfrm flipH="1">
            <a:off x="13006242" y="1882716"/>
            <a:ext cx="1271258" cy="276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B2444877-618B-1747-8EEA-75CF720C6F0D}"/>
              </a:ext>
            </a:extLst>
          </p:cNvPr>
          <p:cNvCxnSpPr>
            <a:cxnSpLocks/>
            <a:stCxn id="213" idx="2"/>
          </p:cNvCxnSpPr>
          <p:nvPr/>
        </p:nvCxnSpPr>
        <p:spPr>
          <a:xfrm>
            <a:off x="14277500" y="1882716"/>
            <a:ext cx="201522" cy="229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ector recto de flecha 200">
            <a:extLst>
              <a:ext uri="{FF2B5EF4-FFF2-40B4-BE49-F238E27FC236}">
                <a16:creationId xmlns:a16="http://schemas.microsoft.com/office/drawing/2014/main" id="{9A1F79AE-D9C6-AD42-9A81-0997FCA4EEF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446868" y="1686369"/>
            <a:ext cx="123111" cy="1030090"/>
          </a:xfrm>
          <a:prstGeom prst="bentConnector4">
            <a:avLst>
              <a:gd name="adj1" fmla="val -185686"/>
              <a:gd name="adj2" fmla="val 130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524A86E8-3D8C-1947-AAD0-B5B0189DD51A}"/>
              </a:ext>
            </a:extLst>
          </p:cNvPr>
          <p:cNvSpPr txBox="1"/>
          <p:nvPr/>
        </p:nvSpPr>
        <p:spPr>
          <a:xfrm>
            <a:off x="10971186" y="2131932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CompoundedOrderByExecutableSelectExpression</a:t>
            </a:r>
            <a:endParaRPr lang="es-ES_tradnl" sz="1000" dirty="0"/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169FCBB5-8DE5-D942-9FC5-5AB6B225FDEF}"/>
              </a:ext>
            </a:extLst>
          </p:cNvPr>
          <p:cNvSpPr txBox="1"/>
          <p:nvPr/>
        </p:nvSpPr>
        <p:spPr>
          <a:xfrm>
            <a:off x="13039821" y="1636495"/>
            <a:ext cx="2475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CompoundedCustomizableExecutableSelect</a:t>
            </a:r>
            <a:endParaRPr lang="es-ES_tradnl" sz="1000" dirty="0"/>
          </a:p>
        </p:txBody>
      </p: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FD3D4D5C-8181-054F-B65B-76B5D72E3DB6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715914" y="957500"/>
            <a:ext cx="3250985" cy="667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BFDA4F4C-F3E8-974F-9F39-5139A273FB75}"/>
              </a:ext>
            </a:extLst>
          </p:cNvPr>
          <p:cNvCxnSpPr>
            <a:cxnSpLocks/>
          </p:cNvCxnSpPr>
          <p:nvPr/>
        </p:nvCxnSpPr>
        <p:spPr>
          <a:xfrm flipH="1" flipV="1">
            <a:off x="10458533" y="945648"/>
            <a:ext cx="4086219" cy="70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482B169B-8B5E-DB4A-AEC3-F804031BA87C}"/>
              </a:ext>
            </a:extLst>
          </p:cNvPr>
          <p:cNvSpPr txBox="1"/>
          <p:nvPr/>
        </p:nvSpPr>
        <p:spPr>
          <a:xfrm>
            <a:off x="13881255" y="1329769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D5F6C0C3-1BE5-6545-9907-194AC0E81E2C}"/>
              </a:ext>
            </a:extLst>
          </p:cNvPr>
          <p:cNvCxnSpPr>
            <a:cxnSpLocks/>
            <a:stCxn id="212" idx="2"/>
          </p:cNvCxnSpPr>
          <p:nvPr/>
        </p:nvCxnSpPr>
        <p:spPr>
          <a:xfrm>
            <a:off x="12354738" y="2378151"/>
            <a:ext cx="867316" cy="676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0A960757-80F3-2D41-A33C-3B22C48A0D7B}"/>
              </a:ext>
            </a:extLst>
          </p:cNvPr>
          <p:cNvCxnSpPr>
            <a:cxnSpLocks/>
            <a:endCxn id="196" idx="0"/>
          </p:cNvCxnSpPr>
          <p:nvPr/>
        </p:nvCxnSpPr>
        <p:spPr>
          <a:xfrm flipH="1">
            <a:off x="9327455" y="2878120"/>
            <a:ext cx="523588" cy="403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2FEDB046-64A8-C249-B664-8AC8153C14DA}"/>
              </a:ext>
            </a:extLst>
          </p:cNvPr>
          <p:cNvSpPr txBox="1"/>
          <p:nvPr/>
        </p:nvSpPr>
        <p:spPr>
          <a:xfrm>
            <a:off x="9780636" y="3006728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DA4466F0-98BD-F54A-BBE1-F89AA51397FC}"/>
              </a:ext>
            </a:extLst>
          </p:cNvPr>
          <p:cNvCxnSpPr>
            <a:cxnSpLocks/>
          </p:cNvCxnSpPr>
          <p:nvPr/>
        </p:nvCxnSpPr>
        <p:spPr>
          <a:xfrm flipV="1">
            <a:off x="10315705" y="2890261"/>
            <a:ext cx="235982" cy="3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FC0E1BCC-0AC8-4C47-92BE-E7A14BB7B3DD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715910" y="957500"/>
            <a:ext cx="786376" cy="1681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96E948EE-3951-3F4C-AF4F-1C4D8230B3AD}"/>
              </a:ext>
            </a:extLst>
          </p:cNvPr>
          <p:cNvSpPr txBox="1"/>
          <p:nvPr/>
        </p:nvSpPr>
        <p:spPr>
          <a:xfrm>
            <a:off x="14262216" y="6286462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OrderByExecutableSelectExpressionWithoutWhere</a:t>
            </a:r>
            <a:endParaRPr lang="es-ES_tradnl" sz="1000" dirty="0"/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70A236CD-AEE7-084F-B278-EAE4AF1F7DC3}"/>
              </a:ext>
            </a:extLst>
          </p:cNvPr>
          <p:cNvSpPr txBox="1"/>
          <p:nvPr/>
        </p:nvSpPr>
        <p:spPr>
          <a:xfrm>
            <a:off x="15919969" y="6713387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F9F2C63C-8A8A-4240-BF7F-4A4CF4C6239B}"/>
              </a:ext>
            </a:extLst>
          </p:cNvPr>
          <p:cNvCxnSpPr>
            <a:cxnSpLocks/>
            <a:stCxn id="243" idx="1"/>
          </p:cNvCxnSpPr>
          <p:nvPr/>
        </p:nvCxnSpPr>
        <p:spPr>
          <a:xfrm flipH="1" flipV="1">
            <a:off x="13021614" y="5832321"/>
            <a:ext cx="1960024" cy="12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D85A653B-89DD-CB49-83BE-0E303730DBD6}"/>
              </a:ext>
            </a:extLst>
          </p:cNvPr>
          <p:cNvSpPr txBox="1"/>
          <p:nvPr/>
        </p:nvSpPr>
        <p:spPr>
          <a:xfrm>
            <a:off x="14586415" y="6756864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9B79AF3C-2369-E54E-9437-94EAF85D4E40}"/>
              </a:ext>
            </a:extLst>
          </p:cNvPr>
          <p:cNvSpPr txBox="1"/>
          <p:nvPr/>
        </p:nvSpPr>
        <p:spPr>
          <a:xfrm>
            <a:off x="14593028" y="5639929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OffsetExecutableSelectExpressionWithoutWhere</a:t>
            </a:r>
            <a:endParaRPr lang="es-ES_tradnl" sz="1000" dirty="0"/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F8212038-C443-7849-9BEB-5948F6695720}"/>
              </a:ext>
            </a:extLst>
          </p:cNvPr>
          <p:cNvCxnSpPr>
            <a:cxnSpLocks/>
          </p:cNvCxnSpPr>
          <p:nvPr/>
        </p:nvCxnSpPr>
        <p:spPr>
          <a:xfrm flipH="1" flipV="1">
            <a:off x="14776212" y="4402849"/>
            <a:ext cx="404151" cy="64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69E1AA46-09E5-8B42-A5A3-AF27E65BD420}"/>
              </a:ext>
            </a:extLst>
          </p:cNvPr>
          <p:cNvCxnSpPr>
            <a:cxnSpLocks/>
          </p:cNvCxnSpPr>
          <p:nvPr/>
        </p:nvCxnSpPr>
        <p:spPr>
          <a:xfrm flipV="1">
            <a:off x="15005767" y="5917535"/>
            <a:ext cx="11241" cy="3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04D0ACA4-D0A1-5549-900D-992F72DEF4B0}"/>
              </a:ext>
            </a:extLst>
          </p:cNvPr>
          <p:cNvSpPr txBox="1"/>
          <p:nvPr/>
        </p:nvSpPr>
        <p:spPr>
          <a:xfrm>
            <a:off x="14983417" y="604093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299F26AE-3C8C-1F4C-9D4A-F2B11E1E73A0}"/>
              </a:ext>
            </a:extLst>
          </p:cNvPr>
          <p:cNvSpPr txBox="1"/>
          <p:nvPr/>
        </p:nvSpPr>
        <p:spPr>
          <a:xfrm>
            <a:off x="14776212" y="5029642"/>
            <a:ext cx="3025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CompoundableCustomizableExpressionWithoutWhere</a:t>
            </a:r>
            <a:endParaRPr lang="es-ES_tradnl" sz="1000" dirty="0"/>
          </a:p>
        </p:txBody>
      </p: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503A7592-1DB9-2049-8D6B-AAC230AF8532}"/>
              </a:ext>
            </a:extLst>
          </p:cNvPr>
          <p:cNvCxnSpPr>
            <a:cxnSpLocks/>
          </p:cNvCxnSpPr>
          <p:nvPr/>
        </p:nvCxnSpPr>
        <p:spPr>
          <a:xfrm flipV="1">
            <a:off x="10808733" y="3427564"/>
            <a:ext cx="6040435" cy="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05C4F4A9-52E8-E347-ADB3-C09A6E7D1D29}"/>
              </a:ext>
            </a:extLst>
          </p:cNvPr>
          <p:cNvCxnSpPr>
            <a:cxnSpLocks/>
          </p:cNvCxnSpPr>
          <p:nvPr/>
        </p:nvCxnSpPr>
        <p:spPr>
          <a:xfrm flipV="1">
            <a:off x="15128906" y="5267406"/>
            <a:ext cx="1" cy="38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C2A92744-BAE3-6549-AFCB-1EB8CBB16EC0}"/>
              </a:ext>
            </a:extLst>
          </p:cNvPr>
          <p:cNvSpPr txBox="1"/>
          <p:nvPr/>
        </p:nvSpPr>
        <p:spPr>
          <a:xfrm>
            <a:off x="15101634" y="5370118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44444FF3-5E9D-164A-AA3D-900BC08F66E7}"/>
              </a:ext>
            </a:extLst>
          </p:cNvPr>
          <p:cNvSpPr txBox="1"/>
          <p:nvPr/>
        </p:nvSpPr>
        <p:spPr>
          <a:xfrm>
            <a:off x="14894938" y="4598104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350754" y="7573604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DFCC35AE-7405-FD4E-900B-1D31718F261B}"/>
              </a:ext>
            </a:extLst>
          </p:cNvPr>
          <p:cNvSpPr txBox="1"/>
          <p:nvPr/>
        </p:nvSpPr>
        <p:spPr>
          <a:xfrm>
            <a:off x="14981638" y="6927117"/>
            <a:ext cx="2848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OrderedExecutableSelectExpressionWithoutWhere</a:t>
            </a:r>
            <a:endParaRPr lang="es-ES_tradnl" sz="1000" dirty="0"/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8692F658-7B8E-1649-B6F1-E995BA8EA9F7}"/>
              </a:ext>
            </a:extLst>
          </p:cNvPr>
          <p:cNvCxnSpPr>
            <a:cxnSpLocks/>
          </p:cNvCxnSpPr>
          <p:nvPr/>
        </p:nvCxnSpPr>
        <p:spPr>
          <a:xfrm>
            <a:off x="15932220" y="6587523"/>
            <a:ext cx="0" cy="4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37">
            <a:extLst>
              <a:ext uri="{FF2B5EF4-FFF2-40B4-BE49-F238E27FC236}">
                <a16:creationId xmlns:a16="http://schemas.microsoft.com/office/drawing/2014/main" id="{ADC850DF-4064-884B-982C-B2F8BF42C773}"/>
              </a:ext>
            </a:extLst>
          </p:cNvPr>
          <p:cNvCxnSpPr/>
          <p:nvPr/>
        </p:nvCxnSpPr>
        <p:spPr>
          <a:xfrm flipH="1">
            <a:off x="16538509" y="7042961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uadroTexto 253">
            <a:extLst>
              <a:ext uri="{FF2B5EF4-FFF2-40B4-BE49-F238E27FC236}">
                <a16:creationId xmlns:a16="http://schemas.microsoft.com/office/drawing/2014/main" id="{A92DE023-A62B-6D47-8C7B-513E85CCF4C5}"/>
              </a:ext>
            </a:extLst>
          </p:cNvPr>
          <p:cNvSpPr txBox="1"/>
          <p:nvPr/>
        </p:nvSpPr>
        <p:spPr>
          <a:xfrm>
            <a:off x="17131748" y="7190565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5D2C40A0-CFDC-C349-B2C4-B93321CB88DE}"/>
              </a:ext>
            </a:extLst>
          </p:cNvPr>
          <p:cNvCxnSpPr>
            <a:cxnSpLocks/>
          </p:cNvCxnSpPr>
          <p:nvPr/>
        </p:nvCxnSpPr>
        <p:spPr>
          <a:xfrm flipV="1">
            <a:off x="17075863" y="5908117"/>
            <a:ext cx="0" cy="101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B79943CE-FEC4-BA4A-92F9-7E6F5C4011EC}"/>
              </a:ext>
            </a:extLst>
          </p:cNvPr>
          <p:cNvSpPr txBox="1"/>
          <p:nvPr/>
        </p:nvSpPr>
        <p:spPr>
          <a:xfrm>
            <a:off x="17053517" y="665053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959D6005-FBD6-544B-BBAB-07AA70F1E916}"/>
              </a:ext>
            </a:extLst>
          </p:cNvPr>
          <p:cNvCxnSpPr>
            <a:cxnSpLocks/>
          </p:cNvCxnSpPr>
          <p:nvPr/>
        </p:nvCxnSpPr>
        <p:spPr>
          <a:xfrm>
            <a:off x="16835716" y="3446772"/>
            <a:ext cx="0" cy="3544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8377212C-20EA-3A44-9149-05E1F1F134C2}"/>
              </a:ext>
            </a:extLst>
          </p:cNvPr>
          <p:cNvCxnSpPr>
            <a:cxnSpLocks/>
          </p:cNvCxnSpPr>
          <p:nvPr/>
        </p:nvCxnSpPr>
        <p:spPr>
          <a:xfrm>
            <a:off x="15808065" y="3431132"/>
            <a:ext cx="0" cy="1645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3" name="Conector recto de flecha 272">
            <a:extLst>
              <a:ext uri="{FF2B5EF4-FFF2-40B4-BE49-F238E27FC236}">
                <a16:creationId xmlns:a16="http://schemas.microsoft.com/office/drawing/2014/main" id="{2E660CC6-BF7D-3A43-81F5-3F4E80D49AAD}"/>
              </a:ext>
            </a:extLst>
          </p:cNvPr>
          <p:cNvCxnSpPr>
            <a:cxnSpLocks/>
          </p:cNvCxnSpPr>
          <p:nvPr/>
        </p:nvCxnSpPr>
        <p:spPr>
          <a:xfrm>
            <a:off x="16082645" y="3435198"/>
            <a:ext cx="0" cy="2212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1BC6D720-C3BD-6249-8989-26D43F99C517}"/>
              </a:ext>
            </a:extLst>
          </p:cNvPr>
          <p:cNvCxnSpPr>
            <a:cxnSpLocks/>
          </p:cNvCxnSpPr>
          <p:nvPr/>
        </p:nvCxnSpPr>
        <p:spPr>
          <a:xfrm>
            <a:off x="16376017" y="3425997"/>
            <a:ext cx="0" cy="2876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7FE6AE20-CB4F-404B-994E-92090BC10BBC}"/>
              </a:ext>
            </a:extLst>
          </p:cNvPr>
          <p:cNvSpPr txBox="1"/>
          <p:nvPr/>
        </p:nvSpPr>
        <p:spPr>
          <a:xfrm>
            <a:off x="11434790" y="5548855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DynamicWhereOffsetExecutableSelectExpression</a:t>
            </a:r>
            <a:endParaRPr lang="es-ES_tradnl" sz="1000" dirty="0"/>
          </a:p>
        </p:txBody>
      </p:sp>
      <p:cxnSp>
        <p:nvCxnSpPr>
          <p:cNvPr id="283" name="Conector recto de flecha 32">
            <a:extLst>
              <a:ext uri="{FF2B5EF4-FFF2-40B4-BE49-F238E27FC236}">
                <a16:creationId xmlns:a16="http://schemas.microsoft.com/office/drawing/2014/main" id="{9C12499C-552A-F64E-8922-70C1B1BBDCDA}"/>
              </a:ext>
            </a:extLst>
          </p:cNvPr>
          <p:cNvCxnSpPr>
            <a:cxnSpLocks/>
          </p:cNvCxnSpPr>
          <p:nvPr/>
        </p:nvCxnSpPr>
        <p:spPr>
          <a:xfrm flipH="1" flipV="1">
            <a:off x="12862173" y="5558153"/>
            <a:ext cx="1211229" cy="123111"/>
          </a:xfrm>
          <a:prstGeom prst="bentConnector4">
            <a:avLst>
              <a:gd name="adj1" fmla="val -1887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15E36368-4DC4-BC46-AFD4-55846ED55074}"/>
              </a:ext>
            </a:extLst>
          </p:cNvPr>
          <p:cNvSpPr txBox="1"/>
          <p:nvPr/>
        </p:nvSpPr>
        <p:spPr>
          <a:xfrm>
            <a:off x="13672404" y="5165753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44823A31-BDBC-2240-A219-855E75E9F6F1}"/>
              </a:ext>
            </a:extLst>
          </p:cNvPr>
          <p:cNvCxnSpPr>
            <a:cxnSpLocks/>
          </p:cNvCxnSpPr>
          <p:nvPr/>
        </p:nvCxnSpPr>
        <p:spPr>
          <a:xfrm>
            <a:off x="10487115" y="3547112"/>
            <a:ext cx="1778007" cy="206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E962D2D6-0632-B445-8BA3-19B6A8F1FFDF}"/>
              </a:ext>
            </a:extLst>
          </p:cNvPr>
          <p:cNvSpPr txBox="1"/>
          <p:nvPr/>
        </p:nvSpPr>
        <p:spPr>
          <a:xfrm>
            <a:off x="11187060" y="4149837"/>
            <a:ext cx="3927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DynamicWhereCompoundableCustomizableExecutableSelectExpression</a:t>
            </a:r>
            <a:endParaRPr lang="es-ES_tradnl" sz="1000" dirty="0"/>
          </a:p>
        </p:txBody>
      </p: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52BBB3D1-3EBE-DD44-B343-4280D15276C0}"/>
              </a:ext>
            </a:extLst>
          </p:cNvPr>
          <p:cNvCxnSpPr>
            <a:cxnSpLocks/>
            <a:endCxn id="287" idx="0"/>
          </p:cNvCxnSpPr>
          <p:nvPr/>
        </p:nvCxnSpPr>
        <p:spPr>
          <a:xfrm>
            <a:off x="10791160" y="3505561"/>
            <a:ext cx="2359739" cy="64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Conector recto de flecha 308">
            <a:extLst>
              <a:ext uri="{FF2B5EF4-FFF2-40B4-BE49-F238E27FC236}">
                <a16:creationId xmlns:a16="http://schemas.microsoft.com/office/drawing/2014/main" id="{F824FAF1-829E-754A-93AC-F7336BD1AD79}"/>
              </a:ext>
            </a:extLst>
          </p:cNvPr>
          <p:cNvCxnSpPr>
            <a:cxnSpLocks/>
          </p:cNvCxnSpPr>
          <p:nvPr/>
        </p:nvCxnSpPr>
        <p:spPr>
          <a:xfrm flipH="1" flipV="1">
            <a:off x="13960996" y="4402850"/>
            <a:ext cx="815216" cy="127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E0D0BBF6-57DD-774F-B5BD-3793078DBD84}"/>
              </a:ext>
            </a:extLst>
          </p:cNvPr>
          <p:cNvSpPr txBox="1"/>
          <p:nvPr/>
        </p:nvSpPr>
        <p:spPr>
          <a:xfrm>
            <a:off x="14363118" y="4973316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15" name="Conector recto de flecha 314">
            <a:extLst>
              <a:ext uri="{FF2B5EF4-FFF2-40B4-BE49-F238E27FC236}">
                <a16:creationId xmlns:a16="http://schemas.microsoft.com/office/drawing/2014/main" id="{0E9357BC-2EAC-004A-9902-7C3B29CF55C1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1425214" y="5200008"/>
            <a:ext cx="284624" cy="40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B9FEF43C-BF36-1A42-A05C-5A98813ED5C6}"/>
              </a:ext>
            </a:extLst>
          </p:cNvPr>
          <p:cNvSpPr txBox="1"/>
          <p:nvPr/>
        </p:nvSpPr>
        <p:spPr>
          <a:xfrm>
            <a:off x="11263149" y="5332884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145</Words>
  <Application>Microsoft Macintosh PowerPoint</Application>
  <PresentationFormat>Personalizado</PresentationFormat>
  <Paragraphs>96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41</cp:revision>
  <dcterms:created xsi:type="dcterms:W3CDTF">2019-07-16T12:42:08Z</dcterms:created>
  <dcterms:modified xsi:type="dcterms:W3CDTF">2021-08-22T00:57:44Z</dcterms:modified>
</cp:coreProperties>
</file>