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Nunito" pitchFamily="2" charset="0"/>
      <p:regular r:id="rId14"/>
      <p:bold r:id="rId15"/>
      <p:italic r:id="rId16"/>
      <p:boldItalic r:id="rId17"/>
    </p:embeddedFont>
    <p:embeddedFont>
      <p:font typeface="Nunito ExtraBold" pitchFamily="2" charset="0"/>
      <p:bold r:id="rId18"/>
      <p:boldItalic r:id="rId19"/>
    </p:embeddedFont>
    <p:embeddedFont>
      <p:font typeface="Nunito SemiBold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iy0NTdr3wpOaD5ziyozg8wGC2x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ACC4BEF-8D7B-4694-A67D-2893611C6669}">
  <a:tblStyle styleId="{4ACC4BEF-8D7B-4694-A67D-2893611C666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rgbClr val="5B9BD5">
              <a:alpha val="20000"/>
            </a:srgb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5B9BD5">
              <a:alpha val="20000"/>
            </a:srgb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e94418d2c0_0_9"/>
          <p:cNvSpPr txBox="1">
            <a:spLocks noGrp="1"/>
          </p:cNvSpPr>
          <p:nvPr>
            <p:ph type="ctrTitle"/>
          </p:nvPr>
        </p:nvSpPr>
        <p:spPr>
          <a:xfrm>
            <a:off x="2210208" y="744575"/>
            <a:ext cx="66222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6" name="Google Shape;16;ge94418d2c0_0_9"/>
          <p:cNvSpPr txBox="1">
            <a:spLocks noGrp="1"/>
          </p:cNvSpPr>
          <p:nvPr>
            <p:ph type="subTitle" idx="1"/>
          </p:nvPr>
        </p:nvSpPr>
        <p:spPr>
          <a:xfrm>
            <a:off x="2210202" y="2834125"/>
            <a:ext cx="6622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e94418d2c0_0_42"/>
          <p:cNvSpPr/>
          <p:nvPr/>
        </p:nvSpPr>
        <p:spPr>
          <a:xfrm>
            <a:off x="1" y="-335"/>
            <a:ext cx="9144600" cy="5143800"/>
          </a:xfrm>
          <a:prstGeom prst="rect">
            <a:avLst/>
          </a:prstGeom>
          <a:solidFill>
            <a:srgbClr val="0E39A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" name="Google Shape;49;ge94418d2c0_0_42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42816" t="18359" r="37297" b="19152"/>
          <a:stretch/>
        </p:blipFill>
        <p:spPr>
          <a:xfrm>
            <a:off x="6052536" y="514443"/>
            <a:ext cx="2095112" cy="370332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ge94418d2c0_0_42"/>
          <p:cNvSpPr txBox="1">
            <a:spLocks noGrp="1"/>
          </p:cNvSpPr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5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ge94418d2c0_0_42"/>
          <p:cNvSpPr txBox="1"/>
          <p:nvPr/>
        </p:nvSpPr>
        <p:spPr>
          <a:xfrm>
            <a:off x="334565" y="1676232"/>
            <a:ext cx="43728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" sz="3300" i="0" u="none" strike="noStrike" cap="none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Happy Learning </a:t>
            </a:r>
            <a:r>
              <a:rPr lang="en" sz="3300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!</a:t>
            </a:r>
            <a:endParaRPr sz="3300" i="0" u="none" strike="noStrike" cap="none">
              <a:solidFill>
                <a:schemeClr val="lt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52" name="Google Shape;52;ge94418d2c0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874" y="683275"/>
            <a:ext cx="3757725" cy="82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e94418d2c0_0_1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ge94418d2c0_0_12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e94418d2c0_0_15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e94418d2c0_0_15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1150">
              <a:spcBef>
                <a:spcPts val="1600"/>
              </a:spcBef>
              <a:spcAft>
                <a:spcPts val="0"/>
              </a:spcAft>
              <a:buSzPts val="13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85750">
              <a:spcBef>
                <a:spcPts val="1600"/>
              </a:spcBef>
              <a:spcAft>
                <a:spcPts val="0"/>
              </a:spcAft>
              <a:buSzPts val="9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79400">
              <a:spcBef>
                <a:spcPts val="1600"/>
              </a:spcBef>
              <a:spcAft>
                <a:spcPts val="0"/>
              </a:spcAft>
              <a:buSzPts val="8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73050">
              <a:spcBef>
                <a:spcPts val="1600"/>
              </a:spcBef>
              <a:spcAft>
                <a:spcPts val="0"/>
              </a:spcAft>
              <a:buSzPts val="7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66700">
              <a:spcBef>
                <a:spcPts val="1600"/>
              </a:spcBef>
              <a:spcAft>
                <a:spcPts val="1600"/>
              </a:spcAft>
              <a:buSzPts val="6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3" name="Google Shape;23;ge94418d2c0_0_15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>
  <p:cSld name="CUSTOM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e94418d2c0_0_19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aphicFrame>
        <p:nvGraphicFramePr>
          <p:cNvPr id="26" name="Google Shape;26;ge94418d2c0_0_19"/>
          <p:cNvGraphicFramePr/>
          <p:nvPr/>
        </p:nvGraphicFramePr>
        <p:xfrm>
          <a:off x="201942" y="83366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{4ACC4BEF-8D7B-4694-A67D-2893611C6669}</a:tableStyleId>
              </a:tblPr>
              <a:tblGrid>
                <a:gridCol w="88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6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3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 Profile </a:t>
                      </a:r>
                      <a:endParaRPr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Business Insights for Marketing Team</a:t>
                      </a:r>
                      <a:endParaRPr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High value customers who have many credit cards and prefer to engage online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Engage Online – Set up priority calling in lines – Upsell and Cross sell premium products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 baseline="30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..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" name="Google Shape;27;ge94418d2c0_0_19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e94418d2c0_0_23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e94418d2c0_0_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e94418d2c0_0_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e94418d2c0_0_23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e94418d2c0_0_28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ge94418d2c0_0_28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e94418d2c0_0_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ge94418d2c0_0_31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e94418d2c0_0_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ge94418d2c0_0_3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ge94418d2c0_0_3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ge94418d2c0_0_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85750">
              <a:spcBef>
                <a:spcPts val="160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79400"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3050">
              <a:spcBef>
                <a:spcPts val="1600"/>
              </a:spcBef>
              <a:spcAft>
                <a:spcPts val="0"/>
              </a:spcAft>
              <a:buSzPts val="700"/>
              <a:buChar char="○"/>
              <a:defRPr/>
            </a:lvl8pPr>
            <a:lvl9pPr marL="4114800" lvl="8" indent="-266700">
              <a:spcBef>
                <a:spcPts val="1600"/>
              </a:spcBef>
              <a:spcAft>
                <a:spcPts val="1600"/>
              </a:spcAft>
              <a:buSzPts val="6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ge94418d2c0_0_34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e94418d2c0_0_40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e94418d2c0_0_0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Nunito"/>
              <a:buNone/>
              <a:defRPr sz="22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  <p:sp>
        <p:nvSpPr>
          <p:cNvPr id="7" name="Google Shape;7;ge94418d2c0_0_0"/>
          <p:cNvSpPr txBox="1">
            <a:spLocks noGrp="1"/>
          </p:cNvSpPr>
          <p:nvPr>
            <p:ph type="body" idx="1"/>
          </p:nvPr>
        </p:nvSpPr>
        <p:spPr>
          <a:xfrm>
            <a:off x="311700" y="861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■"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21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"/>
              <a:buChar char="○"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857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■"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79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"/>
              <a:buChar char="●"/>
              <a:defRPr sz="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730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unito"/>
              <a:buChar char="○"/>
              <a:defRPr sz="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667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600"/>
              <a:buFont typeface="Nunito"/>
              <a:buChar char="■"/>
              <a:defRPr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ge94418d2c0_0_0"/>
          <p:cNvSpPr txBox="1"/>
          <p:nvPr/>
        </p:nvSpPr>
        <p:spPr>
          <a:xfrm>
            <a:off x="2234400" y="4917657"/>
            <a:ext cx="46752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Proprietary content. © Great Learning. All Rights Reserved. Unauthorized use or distribution prohibited.</a:t>
            </a:r>
            <a:endParaRPr sz="700" b="1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" name="Google Shape;9;ge94418d2c0_0_0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Google Shape;10;ge94418d2c0_0_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669500" y="68264"/>
            <a:ext cx="1395476" cy="572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ge94418d2c0_0_0"/>
          <p:cNvGrpSpPr/>
          <p:nvPr/>
        </p:nvGrpSpPr>
        <p:grpSpPr>
          <a:xfrm>
            <a:off x="6593" y="10"/>
            <a:ext cx="175500" cy="709221"/>
            <a:chOff x="6593" y="10"/>
            <a:chExt cx="175500" cy="709221"/>
          </a:xfrm>
        </p:grpSpPr>
        <p:sp>
          <p:nvSpPr>
            <p:cNvPr id="12" name="Google Shape;12;ge94418d2c0_0_0"/>
            <p:cNvSpPr/>
            <p:nvPr/>
          </p:nvSpPr>
          <p:spPr>
            <a:xfrm>
              <a:off x="6593" y="10"/>
              <a:ext cx="175500" cy="355500"/>
            </a:xfrm>
            <a:prstGeom prst="rect">
              <a:avLst/>
            </a:prstGeom>
            <a:solidFill>
              <a:srgbClr val="0E39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ge94418d2c0_0_0"/>
            <p:cNvSpPr/>
            <p:nvPr/>
          </p:nvSpPr>
          <p:spPr>
            <a:xfrm>
              <a:off x="6593" y="353731"/>
              <a:ext cx="175500" cy="355500"/>
            </a:xfrm>
            <a:prstGeom prst="rect">
              <a:avLst/>
            </a:prstGeom>
            <a:solidFill>
              <a:srgbClr val="197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"/>
          <p:cNvSpPr txBox="1">
            <a:spLocks noGrp="1"/>
          </p:cNvSpPr>
          <p:nvPr>
            <p:ph type="ctrTitle"/>
          </p:nvPr>
        </p:nvSpPr>
        <p:spPr>
          <a:xfrm>
            <a:off x="1158150" y="1859100"/>
            <a:ext cx="7046700" cy="9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Business Presentation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Contents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Business Problem Overview and Solution Approach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8" name="Google Shape;68;p3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Core business idea</a:t>
            </a:r>
            <a:endParaRPr sz="1700">
              <a:solidFill>
                <a:srgbClr val="000000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Problem to tackle</a:t>
            </a:r>
            <a:endParaRPr sz="1700">
              <a:solidFill>
                <a:srgbClr val="000000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Financial implications</a:t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Data Overview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4" name="Google Shape;74;p4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Brief description of data provided</a:t>
            </a:r>
            <a:endParaRPr sz="1700">
              <a:solidFill>
                <a:srgbClr val="000000"/>
              </a:solidFill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Brief description of significant manipulations made to raw data</a:t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Exploratory Data Analysis (EDA)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0" name="Google Shape;80;p5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Graphs showing the factors most heavily impacting the target attribute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Insights from the graphs showing the factors most heavily impacting the target attribute</a:t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Business Insights and Recommendations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6" name="Google Shape;86;p6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Actionable insights based on the results of the analysis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Recommendations to help the organization improve its business outcomes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>
            <a:spLocks noGrp="1"/>
          </p:cNvSpPr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5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ust Lo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On-screen Show (16:9)</PresentationFormat>
  <Paragraphs>15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Nunito SemiBold</vt:lpstr>
      <vt:lpstr>Nunito ExtraBold</vt:lpstr>
      <vt:lpstr>Calibri</vt:lpstr>
      <vt:lpstr>Nunito</vt:lpstr>
      <vt:lpstr>Just Logo</vt:lpstr>
      <vt:lpstr>Business Presentation</vt:lpstr>
      <vt:lpstr>Contents</vt:lpstr>
      <vt:lpstr>Business Problem Overview and Solution Approach</vt:lpstr>
      <vt:lpstr>Data Overview</vt:lpstr>
      <vt:lpstr>Exploratory Data Analysis (EDA)</vt:lpstr>
      <vt:lpstr>Business Insights and Recommendations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Presentation</dc:title>
  <cp:lastModifiedBy>Maduakoh, Ebubechukwu</cp:lastModifiedBy>
  <cp:revision>1</cp:revision>
  <dcterms:modified xsi:type="dcterms:W3CDTF">2022-02-03T23:12:40Z</dcterms:modified>
</cp:coreProperties>
</file>