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d8a3b00e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d8a3b00e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d8a3b00e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d8a3b00e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d8a3b00e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d8a3b00e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d8a3b00e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d8a3b00e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d8a3b00e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d8a3b00e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d8a3b00e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d8a3b00e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d8a3b00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d8a3b00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d8a3b00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d8a3b00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d8a3b00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d8a3b00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d8a3b00e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d8a3b00e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d8a3b00e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d8a3b00e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0875" y="961225"/>
            <a:ext cx="46617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8520600" cy="1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pt-BR" sz="2400">
                <a:solidFill>
                  <a:srgbClr val="FFFFFF"/>
                </a:solidFill>
              </a:rPr>
              <a:t>Artur Diego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pt-BR" sz="2400">
                <a:solidFill>
                  <a:srgbClr val="FFFFFF"/>
                </a:solidFill>
              </a:rPr>
              <a:t>Marcos Augusto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Crie um programa em Python que leia o nome de uma pessoa e mostre uma mensagem de boas-vindas com o nome da pessoa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Crie um programa em Python que leia o nome e o ano de nascimento de uma pessoa e mostre o seu nome e o seu ano de nascimento.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Exercício 3</a:t>
            </a:r>
            <a:endParaRPr sz="3600"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Crie um programa em Python que leia o nome de uma pessoa, seu ano de nascimento e algum ano a sua escolha. O programa deve mostrar o nome da pessoa e quantos anos essa pessoa tem no ano escolhido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Programação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Processo de escrita de um programa de computador.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Os programas de computador são escritos em uma Linguagem de Programação.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Há várias linguagens (Ex.: C, C++, Java, Lisp, Javascript, Cobol, Lua, etc.)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Motivos para aprender Programação: Futuro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935" y="1319700"/>
            <a:ext cx="1835115" cy="250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75" y="1754785"/>
            <a:ext cx="2324850" cy="200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5428" y="1243859"/>
            <a:ext cx="2193150" cy="26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em</a:t>
            </a:r>
            <a:r>
              <a:rPr lang="pt-BR"/>
              <a:t> aprender Programação: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Resolver problemas mais rápido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Mais criatividade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Espírito de Comunidade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Aprende as coisas mais rápido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62150" y="2098050"/>
            <a:ext cx="70197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Mas… o</a:t>
            </a:r>
            <a:r>
              <a:rPr lang="pt-BR" sz="4800"/>
              <a:t> que é python?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947544" y="1033376"/>
            <a:ext cx="56415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947544" y="1862457"/>
            <a:ext cx="5641500" cy="20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63" y="990901"/>
            <a:ext cx="5384876" cy="3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Python</a:t>
            </a:r>
            <a:endParaRPr sz="36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83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Linguagem de Programação de Alto Nível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Linguagem excelente para scripts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Não… Não tem esse nome por causa da cobra...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Empresas que usam Python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725" y="2571750"/>
            <a:ext cx="3161724" cy="21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789" y="1438532"/>
            <a:ext cx="1841468" cy="78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193" y="1245179"/>
            <a:ext cx="1244235" cy="117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0833" y="1438513"/>
            <a:ext cx="1658980" cy="87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Principais</a:t>
            </a:r>
            <a:r>
              <a:rPr lang="pt-BR" sz="3600"/>
              <a:t> Áreas</a:t>
            </a:r>
            <a:endParaRPr sz="3600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IA (Machine Learning)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Biotecnologia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Computação 3D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