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2" autoAdjust="0"/>
  </p:normalViewPr>
  <p:slideViewPr>
    <p:cSldViewPr snapToGrid="0">
      <p:cViewPr varScale="1">
        <p:scale>
          <a:sx n="67" d="100"/>
          <a:sy n="67" d="100"/>
        </p:scale>
        <p:origin x="20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7.11.2013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170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7.11.2013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708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7.11.2013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074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7.11.2013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606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7.11.2013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781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7.11.2013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704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7.11.2013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210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7.11.2013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3461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7.11.2013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01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7.11.2013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851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7.11.2013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083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560E7-6B47-4993-813A-EE42FC0D83A5}" type="datetimeFigureOut">
              <a:rPr lang="fi-FI" smtClean="0"/>
              <a:t>7.11.2013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828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Rekisterit ja laskurit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Tekijät merkataan tähän</a:t>
            </a:r>
          </a:p>
        </p:txBody>
      </p:sp>
    </p:spTree>
    <p:extLst>
      <p:ext uri="{BB962C8B-B14F-4D97-AF65-F5344CB8AC3E}">
        <p14:creationId xmlns:p14="http://schemas.microsoft.com/office/powerpoint/2010/main" val="308410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Rekisterit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Tarkoitettu tiedon siirtoon</a:t>
            </a:r>
            <a:r>
              <a:rPr lang="fi-FI" baseline="0" dirty="0" smtClean="0"/>
              <a:t> / tallentamiseen ja koostuvat kiikuista.</a:t>
            </a:r>
          </a:p>
          <a:p>
            <a:r>
              <a:rPr lang="fi-FI" baseline="0" dirty="0" smtClean="0"/>
              <a:t>Tietotekniikassa rekisteri tarkoittaa muistialuetta joka sisältää pienen määrän bittejä (1-64) ja yleensä vain muutaman kellojakson (f=1/T) ajan. Mikroprosessoritkin sisältävät yleensä useita eri rekistereitä.</a:t>
            </a:r>
          </a:p>
          <a:p>
            <a:r>
              <a:rPr lang="fi-FI" baseline="0" dirty="0" smtClean="0"/>
              <a:t>Rekisterit voidaan jakaa kahteen pääryhmää sen mukaan kuinka tieto ladataan rekisteriin ja miten rekisterin sisältö saadaan luettua:</a:t>
            </a:r>
          </a:p>
          <a:p>
            <a:pPr lvl="1"/>
            <a:r>
              <a:rPr lang="fi-FI" baseline="0" dirty="0" smtClean="0"/>
              <a:t>Rinnakkaisrekisterit</a:t>
            </a:r>
          </a:p>
          <a:p>
            <a:pPr lvl="1"/>
            <a:r>
              <a:rPr lang="fi-FI" baseline="0" dirty="0" smtClean="0"/>
              <a:t>Erilaiset siirtorekisterit</a:t>
            </a:r>
          </a:p>
        </p:txBody>
      </p:sp>
    </p:spTree>
    <p:extLst>
      <p:ext uri="{BB962C8B-B14F-4D97-AF65-F5344CB8AC3E}">
        <p14:creationId xmlns:p14="http://schemas.microsoft.com/office/powerpoint/2010/main" val="233574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Rinnakkaisrekisteri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690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14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95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964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Rekisterit ja laskurit</vt:lpstr>
      <vt:lpstr>Rekisterit</vt:lpstr>
      <vt:lpstr>Rinnakkaisrekisteri</vt:lpstr>
      <vt:lpstr>PowerPoint Presentation</vt:lpstr>
      <vt:lpstr>PowerPoint Presentation</vt:lpstr>
      <vt:lpstr>PowerPoint Presentation</vt:lpstr>
    </vt:vector>
  </TitlesOfParts>
  <Company>JAMK/ICT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Rekisterit ja laskurit</dc:title>
  <dc:creator>Tuomas Kyttä</dc:creator>
  <cp:lastModifiedBy>Tuomas Kyttä</cp:lastModifiedBy>
  <cp:revision>3</cp:revision>
  <dcterms:created xsi:type="dcterms:W3CDTF">2013-11-07T09:23:47Z</dcterms:created>
  <dcterms:modified xsi:type="dcterms:W3CDTF">2013-11-07T09:44:52Z</dcterms:modified>
</cp:coreProperties>
</file>