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82" autoAdjust="0"/>
  </p:normalViewPr>
  <p:slideViewPr>
    <p:cSldViewPr snapToGrid="0">
      <p:cViewPr varScale="1">
        <p:scale>
          <a:sx n="85" d="100"/>
          <a:sy n="85" d="100"/>
        </p:scale>
        <p:origin x="96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68560E7-6B47-4993-813A-EE42FC0D83A5}" type="datetimeFigureOut">
              <a:rPr lang="fi-FI" smtClean="0"/>
              <a:t>13.11.2013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0319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60E7-6B47-4993-813A-EE42FC0D83A5}" type="datetimeFigureOut">
              <a:rPr lang="fi-FI" smtClean="0"/>
              <a:t>13.11.2013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4752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60E7-6B47-4993-813A-EE42FC0D83A5}" type="datetimeFigureOut">
              <a:rPr lang="fi-FI" smtClean="0"/>
              <a:t>13.11.2013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0537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60E7-6B47-4993-813A-EE42FC0D83A5}" type="datetimeFigureOut">
              <a:rPr lang="fi-FI" smtClean="0"/>
              <a:t>13.11.2013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5814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60E7-6B47-4993-813A-EE42FC0D83A5}" type="datetimeFigureOut">
              <a:rPr lang="fi-FI" smtClean="0"/>
              <a:t>13.11.2013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651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60E7-6B47-4993-813A-EE42FC0D83A5}" type="datetimeFigureOut">
              <a:rPr lang="fi-FI" smtClean="0"/>
              <a:t>13.11.2013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0238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60E7-6B47-4993-813A-EE42FC0D83A5}" type="datetimeFigureOut">
              <a:rPr lang="fi-FI" smtClean="0"/>
              <a:t>13.11.2013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543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60E7-6B47-4993-813A-EE42FC0D83A5}" type="datetimeFigureOut">
              <a:rPr lang="fi-FI" smtClean="0"/>
              <a:t>13.11.2013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8644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60E7-6B47-4993-813A-EE42FC0D83A5}" type="datetimeFigureOut">
              <a:rPr lang="fi-FI" smtClean="0"/>
              <a:t>13.11.2013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4229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60E7-6B47-4993-813A-EE42FC0D83A5}" type="datetimeFigureOut">
              <a:rPr lang="fi-FI" smtClean="0"/>
              <a:t>13.11.2013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4523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60E7-6B47-4993-813A-EE42FC0D83A5}" type="datetimeFigureOut">
              <a:rPr lang="fi-FI" smtClean="0"/>
              <a:t>13.11.2013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3605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68560E7-6B47-4993-813A-EE42FC0D83A5}" type="datetimeFigureOut">
              <a:rPr lang="fi-FI" smtClean="0"/>
              <a:t>13.11.2013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249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Rekisterit ja laskurit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smtClean="0"/>
              <a:t>Tuomas Kyttä</a:t>
            </a:r>
          </a:p>
          <a:p>
            <a:r>
              <a:rPr lang="fi-FI" dirty="0" smtClean="0"/>
              <a:t>Arttu Heinonen</a:t>
            </a:r>
          </a:p>
          <a:p>
            <a:r>
              <a:rPr lang="fi-FI" dirty="0" smtClean="0"/>
              <a:t>Joonas Mäkelä</a:t>
            </a:r>
          </a:p>
          <a:p>
            <a:r>
              <a:rPr lang="fi-FI" dirty="0" smtClean="0"/>
              <a:t>Urho Laukkarinen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08410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Rekisterit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Tarkoitettu tiedon siirtoon</a:t>
            </a:r>
            <a:r>
              <a:rPr lang="fi-FI" baseline="0" dirty="0" smtClean="0"/>
              <a:t> / tallentamiseen ja koostuvat kiikuista.</a:t>
            </a:r>
          </a:p>
          <a:p>
            <a:r>
              <a:rPr lang="fi-FI" baseline="0" dirty="0" smtClean="0"/>
              <a:t>Tietotekniikassa rekisteri tarkoittaa muistialuetta joka sisältää pienen määrän bittejä (1-64) ja yleensä vain muutaman kellojakson (f=1/T) ajan. Mikroprosessoritkin sisältävät yleensä useita eri rekistereitä.</a:t>
            </a:r>
          </a:p>
          <a:p>
            <a:r>
              <a:rPr lang="fi-FI" baseline="0" dirty="0" smtClean="0"/>
              <a:t>Rekisterit voidaan jakaa kahteen pääryhmää sen mukaan kuinka tieto ladataan rekisteriin ja miten rekisterin sisältö saadaan luettua:</a:t>
            </a:r>
          </a:p>
          <a:p>
            <a:pPr lvl="1"/>
            <a:r>
              <a:rPr lang="fi-FI" baseline="0" dirty="0" smtClean="0"/>
              <a:t>Rinnakkaisrekisterit</a:t>
            </a:r>
          </a:p>
          <a:p>
            <a:pPr lvl="1"/>
            <a:r>
              <a:rPr lang="fi-FI" baseline="0" dirty="0" smtClean="0"/>
              <a:t>Erilaiset siirtorekisterit</a:t>
            </a:r>
          </a:p>
        </p:txBody>
      </p:sp>
    </p:spTree>
    <p:extLst>
      <p:ext uri="{BB962C8B-B14F-4D97-AF65-F5344CB8AC3E}">
        <p14:creationId xmlns:p14="http://schemas.microsoft.com/office/powerpoint/2010/main" val="233574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Rinnakkaisrekisteri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Yleisemmin käytetty, nopeampi ja verrattain yksinkertainen toteuttaa mutta maksaa samalla matkalla enemmän kuin sarjarekisteri.</a:t>
            </a:r>
          </a:p>
          <a:p>
            <a:r>
              <a:rPr lang="fi-FI" dirty="0"/>
              <a:t>Rinnakkaismuodossa bitit siirretään kukin omaa linjaansa pitkin samalla kellotaajuudella.</a:t>
            </a:r>
          </a:p>
          <a:p>
            <a:r>
              <a:rPr lang="fi-FI" dirty="0"/>
              <a:t>Kuvassa oikealla puolella rinnakkaisrekisteri</a:t>
            </a:r>
            <a:br>
              <a:rPr lang="fi-FI" dirty="0"/>
            </a:br>
            <a:r>
              <a:rPr lang="fi-FI" dirty="0"/>
              <a:t>jossa n määrä kiikkuja ja yhteinen</a:t>
            </a:r>
            <a:br>
              <a:rPr lang="fi-FI" dirty="0"/>
            </a:br>
            <a:r>
              <a:rPr lang="fi-FI" dirty="0"/>
              <a:t>ohjauslohko. Vasemmalla pelkistetty kuva.</a:t>
            </a:r>
          </a:p>
          <a:p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440" y="3050464"/>
            <a:ext cx="4391472" cy="30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Laskurit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Laskuri on tilakone, </a:t>
            </a:r>
            <a:r>
              <a:rPr lang="fi-FI" dirty="0"/>
              <a:t>j</a:t>
            </a:r>
            <a:r>
              <a:rPr lang="fi-FI" dirty="0" smtClean="0"/>
              <a:t>onka jokainen tila toistuu määrävälein.</a:t>
            </a:r>
          </a:p>
          <a:p>
            <a:r>
              <a:rPr lang="fi-FI" dirty="0" smtClean="0"/>
              <a:t>Kytkemällä T-kiikkuja peräkkäin muodostuu laskuri, joka laskee binäärilukuja kellopulssin tahdissa.</a:t>
            </a:r>
          </a:p>
          <a:p>
            <a:r>
              <a:rPr lang="fi-FI" dirty="0" smtClean="0"/>
              <a:t>Laskurit voidaan jakaa asynkronisiin ja synkronisiin laskureihin.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214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Asynkroniset laskurit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Seuraava kiikku saa kellopulssinsa (CLK) edellisen kiikun ulostulosta.</a:t>
            </a:r>
          </a:p>
          <a:p>
            <a:r>
              <a:rPr lang="fi-FI" dirty="0" smtClean="0"/>
              <a:t>Siispä antojen välillä viive –eroja.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195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Synkroniset laskurit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Yksi ja sama kellopulssi tulee kaikkien kiikkujen kello-ottoihin (CLK).</a:t>
            </a:r>
          </a:p>
          <a:p>
            <a:r>
              <a:rPr lang="fi-FI" dirty="0" smtClean="0"/>
              <a:t>Toteutus JK- tai D-Kiikuilla.</a:t>
            </a:r>
          </a:p>
          <a:p>
            <a:r>
              <a:rPr lang="fi-FI" dirty="0" smtClean="0"/>
              <a:t>Käytännön laskureilla yleensä myös nollausotto (RESET).</a:t>
            </a:r>
          </a:p>
          <a:p>
            <a:r>
              <a:rPr lang="fi-FI" dirty="0" smtClean="0"/>
              <a:t>Laskurin ketjutusta varten laskurin sallintaotot (</a:t>
            </a:r>
            <a:r>
              <a:rPr lang="fi-FI" dirty="0" err="1" smtClean="0"/>
              <a:t>Enable</a:t>
            </a:r>
            <a:r>
              <a:rPr lang="fi-FI" dirty="0" smtClean="0"/>
              <a:t>) ja ”laskuri täynnä” -otto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796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Esimerkkejä</a:t>
            </a:r>
            <a:endParaRPr lang="fi-FI" dirty="0"/>
          </a:p>
        </p:txBody>
      </p:sp>
      <p:pic>
        <p:nvPicPr>
          <p:cNvPr id="15" name="Content Placeholder 14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023" y="2851783"/>
            <a:ext cx="2534004" cy="2305372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 smtClean="0"/>
              <a:t>4-bittisen laskurin laskentasekvenssi (asynkroninen).</a:t>
            </a:r>
          </a:p>
        </p:txBody>
      </p:sp>
    </p:spTree>
    <p:extLst>
      <p:ext uri="{BB962C8B-B14F-4D97-AF65-F5344CB8AC3E}">
        <p14:creationId xmlns:p14="http://schemas.microsoft.com/office/powerpoint/2010/main" val="26620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76" y="1690688"/>
            <a:ext cx="5791429" cy="272446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 smtClean="0"/>
              <a:t>Signaalityylinen muotoilu edellisestä esimerkistä.</a:t>
            </a:r>
          </a:p>
          <a:p>
            <a:r>
              <a:rPr lang="fi-FI" dirty="0" smtClean="0"/>
              <a:t>Kellotaajuus määrää bittien muutosten nopeuden.</a:t>
            </a:r>
          </a:p>
          <a:p>
            <a:r>
              <a:rPr lang="fi-FI" dirty="0" smtClean="0"/>
              <a:t>Alemmassa kuvassa laskurin rakenne.</a:t>
            </a:r>
          </a:p>
          <a:p>
            <a:r>
              <a:rPr lang="fi-FI" dirty="0"/>
              <a:t>Rakennettavissa esim. </a:t>
            </a:r>
            <a:r>
              <a:rPr lang="fi-FI" dirty="0" err="1"/>
              <a:t>Logisimillä</a:t>
            </a:r>
            <a:r>
              <a:rPr lang="fi-FI" dirty="0"/>
              <a:t>.</a:t>
            </a:r>
          </a:p>
          <a:p>
            <a:endParaRPr lang="fi-FI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45" y="4415152"/>
            <a:ext cx="5912556" cy="162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5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91</TotalTime>
  <Words>222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Rekisterit ja laskurit</vt:lpstr>
      <vt:lpstr>Rekisterit</vt:lpstr>
      <vt:lpstr>Rinnakkaisrekisteri</vt:lpstr>
      <vt:lpstr>Laskurit</vt:lpstr>
      <vt:lpstr>Asynkroniset laskurit</vt:lpstr>
      <vt:lpstr>Synkroniset laskurit</vt:lpstr>
      <vt:lpstr>Esimerkkejä</vt:lpstr>
      <vt:lpstr>PowerPoint Presentation</vt:lpstr>
    </vt:vector>
  </TitlesOfParts>
  <Company>JAMK/ICT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Rekisterit ja laskurit</dc:title>
  <dc:creator>Tuomas Kyttä</dc:creator>
  <cp:lastModifiedBy>Arttu Heinonen</cp:lastModifiedBy>
  <cp:revision>10</cp:revision>
  <dcterms:created xsi:type="dcterms:W3CDTF">2013-11-07T09:23:47Z</dcterms:created>
  <dcterms:modified xsi:type="dcterms:W3CDTF">2013-11-13T11:34:12Z</dcterms:modified>
</cp:coreProperties>
</file>