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55F655-4C6D-4D84-B200-8F02F34205D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96056F-7428-496A-A2CD-04340D8A61F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Preparar los datos para los diversos modelos (proceso empírico) </a:t>
          </a:r>
          <a:endParaRPr lang="en-US"/>
        </a:p>
      </dgm:t>
    </dgm:pt>
    <dgm:pt modelId="{B625F06B-E843-43A7-9CC0-A4DE7B7EAB63}" type="parTrans" cxnId="{F63470EB-37FB-4A38-9FE7-44398C736994}">
      <dgm:prSet/>
      <dgm:spPr/>
      <dgm:t>
        <a:bodyPr/>
        <a:lstStyle/>
        <a:p>
          <a:endParaRPr lang="en-US"/>
        </a:p>
      </dgm:t>
    </dgm:pt>
    <dgm:pt modelId="{C61DE35B-FA45-4D66-BE5E-A1146587053D}" type="sibTrans" cxnId="{F63470EB-37FB-4A38-9FE7-44398C736994}">
      <dgm:prSet/>
      <dgm:spPr/>
      <dgm:t>
        <a:bodyPr/>
        <a:lstStyle/>
        <a:p>
          <a:endParaRPr lang="en-US"/>
        </a:p>
      </dgm:t>
    </dgm:pt>
    <dgm:pt modelId="{CCA3E690-DD3B-4E90-8FB3-17D538AE122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Entrenar y Testear modelos de Machine Learning</a:t>
          </a:r>
          <a:endParaRPr lang="en-US"/>
        </a:p>
      </dgm:t>
    </dgm:pt>
    <dgm:pt modelId="{6577264E-7C28-415F-BC2C-41A0F2A1594E}" type="parTrans" cxnId="{40BED5A5-7355-4BEF-92DB-6CC4CE4D635C}">
      <dgm:prSet/>
      <dgm:spPr/>
      <dgm:t>
        <a:bodyPr/>
        <a:lstStyle/>
        <a:p>
          <a:endParaRPr lang="en-US"/>
        </a:p>
      </dgm:t>
    </dgm:pt>
    <dgm:pt modelId="{83C283AA-2AF5-41B0-87F4-710A26966950}" type="sibTrans" cxnId="{40BED5A5-7355-4BEF-92DB-6CC4CE4D635C}">
      <dgm:prSet/>
      <dgm:spPr/>
      <dgm:t>
        <a:bodyPr/>
        <a:lstStyle/>
        <a:p>
          <a:endParaRPr lang="en-US"/>
        </a:p>
      </dgm:t>
    </dgm:pt>
    <dgm:pt modelId="{15FBFA99-9FA3-4334-949A-0E989A5000B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 err="1"/>
            <a:t>Obtener</a:t>
          </a:r>
          <a:r>
            <a:rPr lang="en-GB" b="0" i="0" dirty="0"/>
            <a:t> </a:t>
          </a:r>
          <a:r>
            <a:rPr lang="en-GB" b="0" i="0" dirty="0" err="1"/>
            <a:t>el</a:t>
          </a:r>
          <a:r>
            <a:rPr lang="en-GB" b="0" i="0" dirty="0"/>
            <a:t> </a:t>
          </a:r>
          <a:r>
            <a:rPr lang="en-GB" b="0" i="0" dirty="0" err="1"/>
            <a:t>mejor</a:t>
          </a:r>
          <a:r>
            <a:rPr lang="en-GB" b="0" i="0" dirty="0"/>
            <a:t> </a:t>
          </a:r>
          <a:r>
            <a:rPr lang="en-GB" b="0" i="0" dirty="0" err="1"/>
            <a:t>modelo</a:t>
          </a:r>
          <a:r>
            <a:rPr lang="en-GB" b="0" i="0" dirty="0"/>
            <a:t> </a:t>
          </a:r>
          <a:r>
            <a:rPr lang="en-GB" b="0" i="0" dirty="0" err="1"/>
            <a:t>entrenado</a:t>
          </a:r>
          <a:r>
            <a:rPr lang="en-GB" b="0" i="0" dirty="0"/>
            <a:t> de Machine Learning</a:t>
          </a:r>
          <a:endParaRPr lang="en-US" dirty="0"/>
        </a:p>
      </dgm:t>
    </dgm:pt>
    <dgm:pt modelId="{75F18CF5-EF7E-4C48-80DA-6014DD80E128}" type="parTrans" cxnId="{ED6D9CF0-F292-40EE-8C9D-A9FD58C8326E}">
      <dgm:prSet/>
      <dgm:spPr/>
      <dgm:t>
        <a:bodyPr/>
        <a:lstStyle/>
        <a:p>
          <a:endParaRPr lang="en-US"/>
        </a:p>
      </dgm:t>
    </dgm:pt>
    <dgm:pt modelId="{A6745E1A-FB8F-40E0-A9E9-2820839BB5F3}" type="sibTrans" cxnId="{ED6D9CF0-F292-40EE-8C9D-A9FD58C8326E}">
      <dgm:prSet/>
      <dgm:spPr/>
      <dgm:t>
        <a:bodyPr/>
        <a:lstStyle/>
        <a:p>
          <a:endParaRPr lang="en-US"/>
        </a:p>
      </dgm:t>
    </dgm:pt>
    <dgm:pt modelId="{9619DD4B-74A8-45B1-9046-68336016D509}" type="pres">
      <dgm:prSet presAssocID="{2755F655-4C6D-4D84-B200-8F02F34205D9}" presName="root" presStyleCnt="0">
        <dgm:presLayoutVars>
          <dgm:dir/>
          <dgm:resizeHandles val="exact"/>
        </dgm:presLayoutVars>
      </dgm:prSet>
      <dgm:spPr/>
    </dgm:pt>
    <dgm:pt modelId="{2B90A774-742F-4F68-90C1-25431406DFD1}" type="pres">
      <dgm:prSet presAssocID="{4F96056F-7428-496A-A2CD-04340D8A61F5}" presName="compNode" presStyleCnt="0"/>
      <dgm:spPr/>
    </dgm:pt>
    <dgm:pt modelId="{4EA14A49-2AA4-4E45-91D5-7D1033B2AC8F}" type="pres">
      <dgm:prSet presAssocID="{4F96056F-7428-496A-A2CD-04340D8A61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51C64B6-FC5F-4732-A8B5-D42C8A56FC40}" type="pres">
      <dgm:prSet presAssocID="{4F96056F-7428-496A-A2CD-04340D8A61F5}" presName="spaceRect" presStyleCnt="0"/>
      <dgm:spPr/>
    </dgm:pt>
    <dgm:pt modelId="{6676EA09-E14A-43B6-9DE3-948A88C0573B}" type="pres">
      <dgm:prSet presAssocID="{4F96056F-7428-496A-A2CD-04340D8A61F5}" presName="textRect" presStyleLbl="revTx" presStyleIdx="0" presStyleCnt="3">
        <dgm:presLayoutVars>
          <dgm:chMax val="1"/>
          <dgm:chPref val="1"/>
        </dgm:presLayoutVars>
      </dgm:prSet>
      <dgm:spPr/>
    </dgm:pt>
    <dgm:pt modelId="{511B1AAD-0DCB-437D-9D66-C63507105889}" type="pres">
      <dgm:prSet presAssocID="{C61DE35B-FA45-4D66-BE5E-A1146587053D}" presName="sibTrans" presStyleCnt="0"/>
      <dgm:spPr/>
    </dgm:pt>
    <dgm:pt modelId="{CFF8E1BA-C6DA-4C13-8A2A-C9F1151F52AC}" type="pres">
      <dgm:prSet presAssocID="{CCA3E690-DD3B-4E90-8FB3-17D538AE1220}" presName="compNode" presStyleCnt="0"/>
      <dgm:spPr/>
    </dgm:pt>
    <dgm:pt modelId="{DB4E4764-3ACF-47B8-82FB-F9486A507441}" type="pres">
      <dgm:prSet presAssocID="{CCA3E690-DD3B-4E90-8FB3-17D538AE12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5EF077-D315-461C-94F6-CC8CA1930DCA}" type="pres">
      <dgm:prSet presAssocID="{CCA3E690-DD3B-4E90-8FB3-17D538AE1220}" presName="spaceRect" presStyleCnt="0"/>
      <dgm:spPr/>
    </dgm:pt>
    <dgm:pt modelId="{DF370F3A-9F1E-462D-BBF1-405B94ECE59D}" type="pres">
      <dgm:prSet presAssocID="{CCA3E690-DD3B-4E90-8FB3-17D538AE1220}" presName="textRect" presStyleLbl="revTx" presStyleIdx="1" presStyleCnt="3">
        <dgm:presLayoutVars>
          <dgm:chMax val="1"/>
          <dgm:chPref val="1"/>
        </dgm:presLayoutVars>
      </dgm:prSet>
      <dgm:spPr/>
    </dgm:pt>
    <dgm:pt modelId="{96627746-A91B-4E35-B424-7CB40A65F3BE}" type="pres">
      <dgm:prSet presAssocID="{83C283AA-2AF5-41B0-87F4-710A26966950}" presName="sibTrans" presStyleCnt="0"/>
      <dgm:spPr/>
    </dgm:pt>
    <dgm:pt modelId="{069B9E7C-9C83-477B-9E3E-F98ED29C81D7}" type="pres">
      <dgm:prSet presAssocID="{15FBFA99-9FA3-4334-949A-0E989A5000BC}" presName="compNode" presStyleCnt="0"/>
      <dgm:spPr/>
    </dgm:pt>
    <dgm:pt modelId="{9EEBE915-ACA0-4D25-BFDF-DA1695068DBD}" type="pres">
      <dgm:prSet presAssocID="{15FBFA99-9FA3-4334-949A-0E989A5000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B201E145-7550-44FA-840F-8AC5215863C5}" type="pres">
      <dgm:prSet presAssocID="{15FBFA99-9FA3-4334-949A-0E989A5000BC}" presName="spaceRect" presStyleCnt="0"/>
      <dgm:spPr/>
    </dgm:pt>
    <dgm:pt modelId="{3919CBD8-B42E-4BC6-B5D5-D3D323D4C372}" type="pres">
      <dgm:prSet presAssocID="{15FBFA99-9FA3-4334-949A-0E989A5000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AF8326-7D92-4571-823A-1BC31475C330}" type="presOf" srcId="{CCA3E690-DD3B-4E90-8FB3-17D538AE1220}" destId="{DF370F3A-9F1E-462D-BBF1-405B94ECE59D}" srcOrd="0" destOrd="0" presId="urn:microsoft.com/office/officeart/2018/2/layout/IconLabelList"/>
    <dgm:cxn modelId="{B3F8208A-EDAC-462F-A776-61FA528066E1}" type="presOf" srcId="{15FBFA99-9FA3-4334-949A-0E989A5000BC}" destId="{3919CBD8-B42E-4BC6-B5D5-D3D323D4C372}" srcOrd="0" destOrd="0" presId="urn:microsoft.com/office/officeart/2018/2/layout/IconLabelList"/>
    <dgm:cxn modelId="{9AA6BDA0-2158-4B8A-BDC5-05F6E2FC8FF6}" type="presOf" srcId="{4F96056F-7428-496A-A2CD-04340D8A61F5}" destId="{6676EA09-E14A-43B6-9DE3-948A88C0573B}" srcOrd="0" destOrd="0" presId="urn:microsoft.com/office/officeart/2018/2/layout/IconLabelList"/>
    <dgm:cxn modelId="{40BED5A5-7355-4BEF-92DB-6CC4CE4D635C}" srcId="{2755F655-4C6D-4D84-B200-8F02F34205D9}" destId="{CCA3E690-DD3B-4E90-8FB3-17D538AE1220}" srcOrd="1" destOrd="0" parTransId="{6577264E-7C28-415F-BC2C-41A0F2A1594E}" sibTransId="{83C283AA-2AF5-41B0-87F4-710A26966950}"/>
    <dgm:cxn modelId="{9E7C3FA8-07F6-4629-B305-94F4C3DCFE9E}" type="presOf" srcId="{2755F655-4C6D-4D84-B200-8F02F34205D9}" destId="{9619DD4B-74A8-45B1-9046-68336016D509}" srcOrd="0" destOrd="0" presId="urn:microsoft.com/office/officeart/2018/2/layout/IconLabelList"/>
    <dgm:cxn modelId="{F63470EB-37FB-4A38-9FE7-44398C736994}" srcId="{2755F655-4C6D-4D84-B200-8F02F34205D9}" destId="{4F96056F-7428-496A-A2CD-04340D8A61F5}" srcOrd="0" destOrd="0" parTransId="{B625F06B-E843-43A7-9CC0-A4DE7B7EAB63}" sibTransId="{C61DE35B-FA45-4D66-BE5E-A1146587053D}"/>
    <dgm:cxn modelId="{ED6D9CF0-F292-40EE-8C9D-A9FD58C8326E}" srcId="{2755F655-4C6D-4D84-B200-8F02F34205D9}" destId="{15FBFA99-9FA3-4334-949A-0E989A5000BC}" srcOrd="2" destOrd="0" parTransId="{75F18CF5-EF7E-4C48-80DA-6014DD80E128}" sibTransId="{A6745E1A-FB8F-40E0-A9E9-2820839BB5F3}"/>
    <dgm:cxn modelId="{C5B956E3-8B3E-445E-A828-80264B06D675}" type="presParOf" srcId="{9619DD4B-74A8-45B1-9046-68336016D509}" destId="{2B90A774-742F-4F68-90C1-25431406DFD1}" srcOrd="0" destOrd="0" presId="urn:microsoft.com/office/officeart/2018/2/layout/IconLabelList"/>
    <dgm:cxn modelId="{3616699F-6864-40CD-BDB4-EEC975159B16}" type="presParOf" srcId="{2B90A774-742F-4F68-90C1-25431406DFD1}" destId="{4EA14A49-2AA4-4E45-91D5-7D1033B2AC8F}" srcOrd="0" destOrd="0" presId="urn:microsoft.com/office/officeart/2018/2/layout/IconLabelList"/>
    <dgm:cxn modelId="{C37E1C54-A323-41E6-BCE0-4DB6690325D4}" type="presParOf" srcId="{2B90A774-742F-4F68-90C1-25431406DFD1}" destId="{E51C64B6-FC5F-4732-A8B5-D42C8A56FC40}" srcOrd="1" destOrd="0" presId="urn:microsoft.com/office/officeart/2018/2/layout/IconLabelList"/>
    <dgm:cxn modelId="{7AEB6026-679B-4A12-8806-D33C646CCB06}" type="presParOf" srcId="{2B90A774-742F-4F68-90C1-25431406DFD1}" destId="{6676EA09-E14A-43B6-9DE3-948A88C0573B}" srcOrd="2" destOrd="0" presId="urn:microsoft.com/office/officeart/2018/2/layout/IconLabelList"/>
    <dgm:cxn modelId="{BECD4825-1935-4E3F-8C1A-3ED9DBD13B93}" type="presParOf" srcId="{9619DD4B-74A8-45B1-9046-68336016D509}" destId="{511B1AAD-0DCB-437D-9D66-C63507105889}" srcOrd="1" destOrd="0" presId="urn:microsoft.com/office/officeart/2018/2/layout/IconLabelList"/>
    <dgm:cxn modelId="{37F9C2AF-B158-4DFE-9A46-ABF90D3081ED}" type="presParOf" srcId="{9619DD4B-74A8-45B1-9046-68336016D509}" destId="{CFF8E1BA-C6DA-4C13-8A2A-C9F1151F52AC}" srcOrd="2" destOrd="0" presId="urn:microsoft.com/office/officeart/2018/2/layout/IconLabelList"/>
    <dgm:cxn modelId="{08EDC2F6-D3A0-4C1D-9F59-50ABC3F5A36F}" type="presParOf" srcId="{CFF8E1BA-C6DA-4C13-8A2A-C9F1151F52AC}" destId="{DB4E4764-3ACF-47B8-82FB-F9486A507441}" srcOrd="0" destOrd="0" presId="urn:microsoft.com/office/officeart/2018/2/layout/IconLabelList"/>
    <dgm:cxn modelId="{7D349EEA-0A12-40C1-A799-60EFC4595D1B}" type="presParOf" srcId="{CFF8E1BA-C6DA-4C13-8A2A-C9F1151F52AC}" destId="{7A5EF077-D315-461C-94F6-CC8CA1930DCA}" srcOrd="1" destOrd="0" presId="urn:microsoft.com/office/officeart/2018/2/layout/IconLabelList"/>
    <dgm:cxn modelId="{A3CE8BAA-D811-4B49-9690-761191B94617}" type="presParOf" srcId="{CFF8E1BA-C6DA-4C13-8A2A-C9F1151F52AC}" destId="{DF370F3A-9F1E-462D-BBF1-405B94ECE59D}" srcOrd="2" destOrd="0" presId="urn:microsoft.com/office/officeart/2018/2/layout/IconLabelList"/>
    <dgm:cxn modelId="{8099B5B6-A33B-43BF-9E72-11D04A4C97F4}" type="presParOf" srcId="{9619DD4B-74A8-45B1-9046-68336016D509}" destId="{96627746-A91B-4E35-B424-7CB40A65F3BE}" srcOrd="3" destOrd="0" presId="urn:microsoft.com/office/officeart/2018/2/layout/IconLabelList"/>
    <dgm:cxn modelId="{087F50AD-9B1D-43D3-9B2E-74A7D7223BDF}" type="presParOf" srcId="{9619DD4B-74A8-45B1-9046-68336016D509}" destId="{069B9E7C-9C83-477B-9E3E-F98ED29C81D7}" srcOrd="4" destOrd="0" presId="urn:microsoft.com/office/officeart/2018/2/layout/IconLabelList"/>
    <dgm:cxn modelId="{7296267F-8559-4624-B2F3-46D2845EFEA1}" type="presParOf" srcId="{069B9E7C-9C83-477B-9E3E-F98ED29C81D7}" destId="{9EEBE915-ACA0-4D25-BFDF-DA1695068DBD}" srcOrd="0" destOrd="0" presId="urn:microsoft.com/office/officeart/2018/2/layout/IconLabelList"/>
    <dgm:cxn modelId="{3A494B02-9B9A-4F0F-82F4-8D622E1DD441}" type="presParOf" srcId="{069B9E7C-9C83-477B-9E3E-F98ED29C81D7}" destId="{B201E145-7550-44FA-840F-8AC5215863C5}" srcOrd="1" destOrd="0" presId="urn:microsoft.com/office/officeart/2018/2/layout/IconLabelList"/>
    <dgm:cxn modelId="{8B9DA7B0-9684-4A5B-9979-D51E0D933B8E}" type="presParOf" srcId="{069B9E7C-9C83-477B-9E3E-F98ED29C81D7}" destId="{3919CBD8-B42E-4BC6-B5D5-D3D323D4C3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53557D-DA9E-46E2-83D7-30528BC3206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AFC194-C12C-473E-9642-4838D7CFF660}">
      <dgm:prSet/>
      <dgm:spPr/>
      <dgm:t>
        <a:bodyPr/>
        <a:lstStyle/>
        <a:p>
          <a:r>
            <a:rPr lang="en-US" dirty="0" err="1"/>
            <a:t>Importamos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modelos</a:t>
          </a:r>
          <a:endParaRPr lang="en-US" dirty="0"/>
        </a:p>
      </dgm:t>
    </dgm:pt>
    <dgm:pt modelId="{D00FF93C-6D88-4C14-91D9-091D093B899D}" type="parTrans" cxnId="{4DA01C36-2F90-4261-9EA5-8A41ED7B4055}">
      <dgm:prSet/>
      <dgm:spPr/>
      <dgm:t>
        <a:bodyPr/>
        <a:lstStyle/>
        <a:p>
          <a:endParaRPr lang="en-US"/>
        </a:p>
      </dgm:t>
    </dgm:pt>
    <dgm:pt modelId="{7E98655E-7071-4037-9575-8A89C7642BF1}" type="sibTrans" cxnId="{4DA01C36-2F90-4261-9EA5-8A41ED7B4055}">
      <dgm:prSet/>
      <dgm:spPr/>
      <dgm:t>
        <a:bodyPr/>
        <a:lstStyle/>
        <a:p>
          <a:endParaRPr lang="en-US"/>
        </a:p>
      </dgm:t>
    </dgm:pt>
    <dgm:pt modelId="{218428D0-1581-4B70-B308-4E830DB356F6}">
      <dgm:prSet/>
      <dgm:spPr/>
      <dgm:t>
        <a:bodyPr/>
        <a:lstStyle/>
        <a:p>
          <a:r>
            <a:rPr lang="en-US" dirty="0" err="1"/>
            <a:t>Iniciamos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modelos</a:t>
          </a:r>
          <a:endParaRPr lang="en-US" dirty="0"/>
        </a:p>
      </dgm:t>
    </dgm:pt>
    <dgm:pt modelId="{B8B654B6-6932-4AE1-AE6F-12E243A303AD}" type="parTrans" cxnId="{4D6DB5F3-FD75-4773-8485-46BC977598D6}">
      <dgm:prSet/>
      <dgm:spPr/>
      <dgm:t>
        <a:bodyPr/>
        <a:lstStyle/>
        <a:p>
          <a:endParaRPr lang="en-US"/>
        </a:p>
      </dgm:t>
    </dgm:pt>
    <dgm:pt modelId="{42BA4683-900D-4944-AE24-6BFFB6842560}" type="sibTrans" cxnId="{4D6DB5F3-FD75-4773-8485-46BC977598D6}">
      <dgm:prSet/>
      <dgm:spPr/>
      <dgm:t>
        <a:bodyPr/>
        <a:lstStyle/>
        <a:p>
          <a:endParaRPr lang="en-US"/>
        </a:p>
      </dgm:t>
    </dgm:pt>
    <dgm:pt modelId="{33105C77-6C89-4540-A839-019615FB196D}">
      <dgm:prSet/>
      <dgm:spPr/>
      <dgm:t>
        <a:bodyPr/>
        <a:lstStyle/>
        <a:p>
          <a:r>
            <a:rPr lang="en-US" dirty="0" err="1"/>
            <a:t>Entrenamos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modelos</a:t>
          </a:r>
          <a:endParaRPr lang="en-US" dirty="0"/>
        </a:p>
      </dgm:t>
    </dgm:pt>
    <dgm:pt modelId="{256B6947-F082-427F-9A45-140177BFA951}" type="parTrans" cxnId="{34A4F2D9-9A4D-411C-8030-E720FCBCC07A}">
      <dgm:prSet/>
      <dgm:spPr/>
      <dgm:t>
        <a:bodyPr/>
        <a:lstStyle/>
        <a:p>
          <a:endParaRPr lang="en-US"/>
        </a:p>
      </dgm:t>
    </dgm:pt>
    <dgm:pt modelId="{20D21C77-1B56-4565-9FB4-F69E9CE58325}" type="sibTrans" cxnId="{34A4F2D9-9A4D-411C-8030-E720FCBCC07A}">
      <dgm:prSet/>
      <dgm:spPr/>
      <dgm:t>
        <a:bodyPr/>
        <a:lstStyle/>
        <a:p>
          <a:endParaRPr lang="en-US"/>
        </a:p>
      </dgm:t>
    </dgm:pt>
    <dgm:pt modelId="{0052894D-92C2-4DAE-B805-321C39B74945}">
      <dgm:prSet/>
      <dgm:spPr/>
      <dgm:t>
        <a:bodyPr/>
        <a:lstStyle/>
        <a:p>
          <a:r>
            <a:rPr lang="en-US" dirty="0" err="1"/>
            <a:t>Mejor</a:t>
          </a:r>
          <a:r>
            <a:rPr lang="en-US" dirty="0"/>
            <a:t> </a:t>
          </a:r>
          <a:r>
            <a:rPr lang="en-US" dirty="0" err="1"/>
            <a:t>modelo</a:t>
          </a:r>
          <a:r>
            <a:rPr lang="en-US" dirty="0"/>
            <a:t> </a:t>
          </a:r>
          <a:r>
            <a:rPr lang="en-US" dirty="0" err="1"/>
            <a:t>encontrado</a:t>
          </a:r>
          <a:r>
            <a:rPr lang="en-US" dirty="0"/>
            <a:t>:</a:t>
          </a:r>
        </a:p>
      </dgm:t>
    </dgm:pt>
    <dgm:pt modelId="{DD112BD8-A484-4F7B-B5CE-7766C0F5BD8F}" type="parTrans" cxnId="{9C4D91DB-D131-4D6E-B65C-DE22844DAFB0}">
      <dgm:prSet/>
      <dgm:spPr/>
      <dgm:t>
        <a:bodyPr/>
        <a:lstStyle/>
        <a:p>
          <a:endParaRPr lang="en-US"/>
        </a:p>
      </dgm:t>
    </dgm:pt>
    <dgm:pt modelId="{DDFB5A47-0B40-45DC-BDB9-82C6DB8B19C4}" type="sibTrans" cxnId="{9C4D91DB-D131-4D6E-B65C-DE22844DAFB0}">
      <dgm:prSet/>
      <dgm:spPr/>
      <dgm:t>
        <a:bodyPr/>
        <a:lstStyle/>
        <a:p>
          <a:endParaRPr lang="en-US"/>
        </a:p>
      </dgm:t>
    </dgm:pt>
    <dgm:pt modelId="{CBBAC12D-18A9-604B-90AB-8EEC8ABD0797}">
      <dgm:prSet/>
      <dgm:spPr/>
      <dgm:t>
        <a:bodyPr/>
        <a:lstStyle/>
        <a:p>
          <a:r>
            <a:rPr lang="en-US" dirty="0"/>
            <a:t>  Los </a:t>
          </a:r>
          <a:r>
            <a:rPr lang="en-US" dirty="0" err="1"/>
            <a:t>modelos</a:t>
          </a:r>
          <a:r>
            <a:rPr lang="en-US" dirty="0"/>
            <a:t> </a:t>
          </a:r>
          <a:r>
            <a:rPr lang="en-US" b="1" dirty="0"/>
            <a:t>Ridge</a:t>
          </a:r>
          <a:r>
            <a:rPr lang="en-US" dirty="0"/>
            <a:t> y </a:t>
          </a:r>
          <a:r>
            <a:rPr lang="en-GB" b="1" dirty="0" err="1"/>
            <a:t>PoissonRegressor</a:t>
          </a:r>
          <a:r>
            <a:rPr lang="en-US" dirty="0"/>
            <a:t> </a:t>
          </a:r>
          <a:r>
            <a:rPr lang="en-GB" dirty="0" err="1"/>
            <a:t>nos</a:t>
          </a:r>
          <a:r>
            <a:rPr lang="en-GB" dirty="0"/>
            <a:t> </a:t>
          </a:r>
          <a:r>
            <a:rPr lang="en-GB" dirty="0" err="1"/>
            <a:t>muestran</a:t>
          </a:r>
          <a:r>
            <a:rPr lang="en-GB" dirty="0"/>
            <a:t> </a:t>
          </a:r>
          <a:r>
            <a:rPr lang="en-GB" dirty="0" err="1"/>
            <a:t>los</a:t>
          </a:r>
          <a:r>
            <a:rPr lang="en-GB" dirty="0"/>
            <a:t> </a:t>
          </a:r>
          <a:r>
            <a:rPr lang="en-GB" dirty="0" err="1"/>
            <a:t>errores</a:t>
          </a:r>
          <a:r>
            <a:rPr lang="en-GB" dirty="0"/>
            <a:t> </a:t>
          </a:r>
          <a:r>
            <a:rPr lang="en-GB" dirty="0" err="1"/>
            <a:t>más</a:t>
          </a:r>
          <a:r>
            <a:rPr lang="en-GB" dirty="0"/>
            <a:t> </a:t>
          </a:r>
          <a:r>
            <a:rPr lang="en-GB" dirty="0" err="1"/>
            <a:t>bajos</a:t>
          </a:r>
          <a:r>
            <a:rPr lang="en-GB" dirty="0"/>
            <a:t>.  R2 = 60%. </a:t>
          </a:r>
          <a:endParaRPr lang="en-US" dirty="0"/>
        </a:p>
      </dgm:t>
    </dgm:pt>
    <dgm:pt modelId="{A6340623-54FA-0347-9B6F-6667848DB944}" type="parTrans" cxnId="{371B741D-7663-7E4E-A077-7D59EA7B8B83}">
      <dgm:prSet/>
      <dgm:spPr/>
      <dgm:t>
        <a:bodyPr/>
        <a:lstStyle/>
        <a:p>
          <a:endParaRPr lang="en-GB"/>
        </a:p>
      </dgm:t>
    </dgm:pt>
    <dgm:pt modelId="{8C2FFA33-0B55-2445-8460-CAB016949840}" type="sibTrans" cxnId="{371B741D-7663-7E4E-A077-7D59EA7B8B83}">
      <dgm:prSet/>
      <dgm:spPr/>
      <dgm:t>
        <a:bodyPr/>
        <a:lstStyle/>
        <a:p>
          <a:endParaRPr lang="en-GB"/>
        </a:p>
      </dgm:t>
    </dgm:pt>
    <dgm:pt modelId="{7621F2C9-8972-6244-ADE0-3184B56381E3}" type="pres">
      <dgm:prSet presAssocID="{E653557D-DA9E-46E2-83D7-30528BC3206E}" presName="outerComposite" presStyleCnt="0">
        <dgm:presLayoutVars>
          <dgm:chMax val="5"/>
          <dgm:dir/>
          <dgm:resizeHandles val="exact"/>
        </dgm:presLayoutVars>
      </dgm:prSet>
      <dgm:spPr/>
    </dgm:pt>
    <dgm:pt modelId="{CFF8AC81-43C0-5B43-A694-68A91F485786}" type="pres">
      <dgm:prSet presAssocID="{E653557D-DA9E-46E2-83D7-30528BC3206E}" presName="dummyMaxCanvas" presStyleCnt="0">
        <dgm:presLayoutVars/>
      </dgm:prSet>
      <dgm:spPr/>
    </dgm:pt>
    <dgm:pt modelId="{E4E26076-ACC3-8441-8240-53736E0C531D}" type="pres">
      <dgm:prSet presAssocID="{E653557D-DA9E-46E2-83D7-30528BC3206E}" presName="FourNodes_1" presStyleLbl="node1" presStyleIdx="0" presStyleCnt="4">
        <dgm:presLayoutVars>
          <dgm:bulletEnabled val="1"/>
        </dgm:presLayoutVars>
      </dgm:prSet>
      <dgm:spPr/>
    </dgm:pt>
    <dgm:pt modelId="{CFEBD24D-FCD7-6D45-B42C-301A0D7428F2}" type="pres">
      <dgm:prSet presAssocID="{E653557D-DA9E-46E2-83D7-30528BC3206E}" presName="FourNodes_2" presStyleLbl="node1" presStyleIdx="1" presStyleCnt="4">
        <dgm:presLayoutVars>
          <dgm:bulletEnabled val="1"/>
        </dgm:presLayoutVars>
      </dgm:prSet>
      <dgm:spPr/>
    </dgm:pt>
    <dgm:pt modelId="{E4155607-91DC-AC44-95D5-FCEC5678B0FF}" type="pres">
      <dgm:prSet presAssocID="{E653557D-DA9E-46E2-83D7-30528BC3206E}" presName="FourNodes_3" presStyleLbl="node1" presStyleIdx="2" presStyleCnt="4">
        <dgm:presLayoutVars>
          <dgm:bulletEnabled val="1"/>
        </dgm:presLayoutVars>
      </dgm:prSet>
      <dgm:spPr/>
    </dgm:pt>
    <dgm:pt modelId="{7B98E39B-4D0F-1846-BA3F-EE0108EEBA1A}" type="pres">
      <dgm:prSet presAssocID="{E653557D-DA9E-46E2-83D7-30528BC3206E}" presName="FourNodes_4" presStyleLbl="node1" presStyleIdx="3" presStyleCnt="4">
        <dgm:presLayoutVars>
          <dgm:bulletEnabled val="1"/>
        </dgm:presLayoutVars>
      </dgm:prSet>
      <dgm:spPr/>
    </dgm:pt>
    <dgm:pt modelId="{F43C332A-617C-5C47-AF4D-2A4207C181E4}" type="pres">
      <dgm:prSet presAssocID="{E653557D-DA9E-46E2-83D7-30528BC3206E}" presName="FourConn_1-2" presStyleLbl="fgAccFollowNode1" presStyleIdx="0" presStyleCnt="3">
        <dgm:presLayoutVars>
          <dgm:bulletEnabled val="1"/>
        </dgm:presLayoutVars>
      </dgm:prSet>
      <dgm:spPr/>
    </dgm:pt>
    <dgm:pt modelId="{A6E5CF25-2E69-654A-B776-8A68A6342C0A}" type="pres">
      <dgm:prSet presAssocID="{E653557D-DA9E-46E2-83D7-30528BC3206E}" presName="FourConn_2-3" presStyleLbl="fgAccFollowNode1" presStyleIdx="1" presStyleCnt="3">
        <dgm:presLayoutVars>
          <dgm:bulletEnabled val="1"/>
        </dgm:presLayoutVars>
      </dgm:prSet>
      <dgm:spPr/>
    </dgm:pt>
    <dgm:pt modelId="{B3AB4F0B-1FCB-6A4A-9463-659A56040DEA}" type="pres">
      <dgm:prSet presAssocID="{E653557D-DA9E-46E2-83D7-30528BC3206E}" presName="FourConn_3-4" presStyleLbl="fgAccFollowNode1" presStyleIdx="2" presStyleCnt="3">
        <dgm:presLayoutVars>
          <dgm:bulletEnabled val="1"/>
        </dgm:presLayoutVars>
      </dgm:prSet>
      <dgm:spPr/>
    </dgm:pt>
    <dgm:pt modelId="{364D30E1-BF93-B14F-9CF4-E8FBC4C4C043}" type="pres">
      <dgm:prSet presAssocID="{E653557D-DA9E-46E2-83D7-30528BC3206E}" presName="FourNodes_1_text" presStyleLbl="node1" presStyleIdx="3" presStyleCnt="4">
        <dgm:presLayoutVars>
          <dgm:bulletEnabled val="1"/>
        </dgm:presLayoutVars>
      </dgm:prSet>
      <dgm:spPr/>
    </dgm:pt>
    <dgm:pt modelId="{33B5634D-0A29-5846-A41B-CA0945ABED8B}" type="pres">
      <dgm:prSet presAssocID="{E653557D-DA9E-46E2-83D7-30528BC3206E}" presName="FourNodes_2_text" presStyleLbl="node1" presStyleIdx="3" presStyleCnt="4">
        <dgm:presLayoutVars>
          <dgm:bulletEnabled val="1"/>
        </dgm:presLayoutVars>
      </dgm:prSet>
      <dgm:spPr/>
    </dgm:pt>
    <dgm:pt modelId="{BD65D268-EB43-AF4C-9E68-0E688D2EF308}" type="pres">
      <dgm:prSet presAssocID="{E653557D-DA9E-46E2-83D7-30528BC3206E}" presName="FourNodes_3_text" presStyleLbl="node1" presStyleIdx="3" presStyleCnt="4">
        <dgm:presLayoutVars>
          <dgm:bulletEnabled val="1"/>
        </dgm:presLayoutVars>
      </dgm:prSet>
      <dgm:spPr/>
    </dgm:pt>
    <dgm:pt modelId="{E75717A5-FAF4-A247-8365-03AE6ACB1ACC}" type="pres">
      <dgm:prSet presAssocID="{E653557D-DA9E-46E2-83D7-30528BC3206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EBDBB12-FBA7-4B43-8E0A-80D079585E11}" type="presOf" srcId="{218428D0-1581-4B70-B308-4E830DB356F6}" destId="{CFEBD24D-FCD7-6D45-B42C-301A0D7428F2}" srcOrd="0" destOrd="0" presId="urn:microsoft.com/office/officeart/2005/8/layout/vProcess5"/>
    <dgm:cxn modelId="{371B741D-7663-7E4E-A077-7D59EA7B8B83}" srcId="{0052894D-92C2-4DAE-B805-321C39B74945}" destId="{CBBAC12D-18A9-604B-90AB-8EEC8ABD0797}" srcOrd="0" destOrd="0" parTransId="{A6340623-54FA-0347-9B6F-6667848DB944}" sibTransId="{8C2FFA33-0B55-2445-8460-CAB016949840}"/>
    <dgm:cxn modelId="{56AECB27-A932-B745-A730-CDD8C020844B}" type="presOf" srcId="{20D21C77-1B56-4565-9FB4-F69E9CE58325}" destId="{B3AB4F0B-1FCB-6A4A-9463-659A56040DEA}" srcOrd="0" destOrd="0" presId="urn:microsoft.com/office/officeart/2005/8/layout/vProcess5"/>
    <dgm:cxn modelId="{4DA01C36-2F90-4261-9EA5-8A41ED7B4055}" srcId="{E653557D-DA9E-46E2-83D7-30528BC3206E}" destId="{D0AFC194-C12C-473E-9642-4838D7CFF660}" srcOrd="0" destOrd="0" parTransId="{D00FF93C-6D88-4C14-91D9-091D093B899D}" sibTransId="{7E98655E-7071-4037-9575-8A89C7642BF1}"/>
    <dgm:cxn modelId="{A1356639-F61B-D64D-8946-7357C0E1E38D}" type="presOf" srcId="{33105C77-6C89-4540-A839-019615FB196D}" destId="{E4155607-91DC-AC44-95D5-FCEC5678B0FF}" srcOrd="0" destOrd="0" presId="urn:microsoft.com/office/officeart/2005/8/layout/vProcess5"/>
    <dgm:cxn modelId="{8FC5A954-ABD9-164F-8986-C4A511041157}" type="presOf" srcId="{E653557D-DA9E-46E2-83D7-30528BC3206E}" destId="{7621F2C9-8972-6244-ADE0-3184B56381E3}" srcOrd="0" destOrd="0" presId="urn:microsoft.com/office/officeart/2005/8/layout/vProcess5"/>
    <dgm:cxn modelId="{3E653C74-1FB7-D94C-A2FC-0FB75BD139B9}" type="presOf" srcId="{D0AFC194-C12C-473E-9642-4838D7CFF660}" destId="{E4E26076-ACC3-8441-8240-53736E0C531D}" srcOrd="0" destOrd="0" presId="urn:microsoft.com/office/officeart/2005/8/layout/vProcess5"/>
    <dgm:cxn modelId="{696ECB7F-FA74-2242-8768-FB9F4C74DD32}" type="presOf" srcId="{7E98655E-7071-4037-9575-8A89C7642BF1}" destId="{F43C332A-617C-5C47-AF4D-2A4207C181E4}" srcOrd="0" destOrd="0" presId="urn:microsoft.com/office/officeart/2005/8/layout/vProcess5"/>
    <dgm:cxn modelId="{71C29BB8-5E7B-174A-A560-E5C63E1EF229}" type="presOf" srcId="{42BA4683-900D-4944-AE24-6BFFB6842560}" destId="{A6E5CF25-2E69-654A-B776-8A68A6342C0A}" srcOrd="0" destOrd="0" presId="urn:microsoft.com/office/officeart/2005/8/layout/vProcess5"/>
    <dgm:cxn modelId="{A28C6DCD-C9DF-A34E-AC55-ED12BB06B557}" type="presOf" srcId="{CBBAC12D-18A9-604B-90AB-8EEC8ABD0797}" destId="{E75717A5-FAF4-A247-8365-03AE6ACB1ACC}" srcOrd="1" destOrd="1" presId="urn:microsoft.com/office/officeart/2005/8/layout/vProcess5"/>
    <dgm:cxn modelId="{0427C3CD-9D77-D04F-90AD-55DD5EC32EA0}" type="presOf" srcId="{33105C77-6C89-4540-A839-019615FB196D}" destId="{BD65D268-EB43-AF4C-9E68-0E688D2EF308}" srcOrd="1" destOrd="0" presId="urn:microsoft.com/office/officeart/2005/8/layout/vProcess5"/>
    <dgm:cxn modelId="{ECB7D2D5-273F-D14B-8330-0B1CF86DB462}" type="presOf" srcId="{CBBAC12D-18A9-604B-90AB-8EEC8ABD0797}" destId="{7B98E39B-4D0F-1846-BA3F-EE0108EEBA1A}" srcOrd="0" destOrd="1" presId="urn:microsoft.com/office/officeart/2005/8/layout/vProcess5"/>
    <dgm:cxn modelId="{B3515DD9-87F8-8340-933C-0C89E52E7533}" type="presOf" srcId="{218428D0-1581-4B70-B308-4E830DB356F6}" destId="{33B5634D-0A29-5846-A41B-CA0945ABED8B}" srcOrd="1" destOrd="0" presId="urn:microsoft.com/office/officeart/2005/8/layout/vProcess5"/>
    <dgm:cxn modelId="{34A4F2D9-9A4D-411C-8030-E720FCBCC07A}" srcId="{E653557D-DA9E-46E2-83D7-30528BC3206E}" destId="{33105C77-6C89-4540-A839-019615FB196D}" srcOrd="2" destOrd="0" parTransId="{256B6947-F082-427F-9A45-140177BFA951}" sibTransId="{20D21C77-1B56-4565-9FB4-F69E9CE58325}"/>
    <dgm:cxn modelId="{9C4D91DB-D131-4D6E-B65C-DE22844DAFB0}" srcId="{E653557D-DA9E-46E2-83D7-30528BC3206E}" destId="{0052894D-92C2-4DAE-B805-321C39B74945}" srcOrd="3" destOrd="0" parTransId="{DD112BD8-A484-4F7B-B5CE-7766C0F5BD8F}" sibTransId="{DDFB5A47-0B40-45DC-BDB9-82C6DB8B19C4}"/>
    <dgm:cxn modelId="{C7C270ED-B564-9E42-934C-727EAEDB375E}" type="presOf" srcId="{D0AFC194-C12C-473E-9642-4838D7CFF660}" destId="{364D30E1-BF93-B14F-9CF4-E8FBC4C4C043}" srcOrd="1" destOrd="0" presId="urn:microsoft.com/office/officeart/2005/8/layout/vProcess5"/>
    <dgm:cxn modelId="{42AAE6ED-5FA6-644A-ACE5-D9B49B9C3B8F}" type="presOf" srcId="{0052894D-92C2-4DAE-B805-321C39B74945}" destId="{7B98E39B-4D0F-1846-BA3F-EE0108EEBA1A}" srcOrd="0" destOrd="0" presId="urn:microsoft.com/office/officeart/2005/8/layout/vProcess5"/>
    <dgm:cxn modelId="{4D6DB5F3-FD75-4773-8485-46BC977598D6}" srcId="{E653557D-DA9E-46E2-83D7-30528BC3206E}" destId="{218428D0-1581-4B70-B308-4E830DB356F6}" srcOrd="1" destOrd="0" parTransId="{B8B654B6-6932-4AE1-AE6F-12E243A303AD}" sibTransId="{42BA4683-900D-4944-AE24-6BFFB6842560}"/>
    <dgm:cxn modelId="{CE7216FB-E8E0-524F-BBB7-97AA8CDF39D9}" type="presOf" srcId="{0052894D-92C2-4DAE-B805-321C39B74945}" destId="{E75717A5-FAF4-A247-8365-03AE6ACB1ACC}" srcOrd="1" destOrd="0" presId="urn:microsoft.com/office/officeart/2005/8/layout/vProcess5"/>
    <dgm:cxn modelId="{2A4B3C26-59C6-434C-B991-88ED35C8A225}" type="presParOf" srcId="{7621F2C9-8972-6244-ADE0-3184B56381E3}" destId="{CFF8AC81-43C0-5B43-A694-68A91F485786}" srcOrd="0" destOrd="0" presId="urn:microsoft.com/office/officeart/2005/8/layout/vProcess5"/>
    <dgm:cxn modelId="{78316421-71E8-A54A-ADD0-ECA24DF13772}" type="presParOf" srcId="{7621F2C9-8972-6244-ADE0-3184B56381E3}" destId="{E4E26076-ACC3-8441-8240-53736E0C531D}" srcOrd="1" destOrd="0" presId="urn:microsoft.com/office/officeart/2005/8/layout/vProcess5"/>
    <dgm:cxn modelId="{E049D5D3-E655-AF47-96BD-F7DA817BB6F5}" type="presParOf" srcId="{7621F2C9-8972-6244-ADE0-3184B56381E3}" destId="{CFEBD24D-FCD7-6D45-B42C-301A0D7428F2}" srcOrd="2" destOrd="0" presId="urn:microsoft.com/office/officeart/2005/8/layout/vProcess5"/>
    <dgm:cxn modelId="{38307928-A427-7C41-AB3C-3C437127E990}" type="presParOf" srcId="{7621F2C9-8972-6244-ADE0-3184B56381E3}" destId="{E4155607-91DC-AC44-95D5-FCEC5678B0FF}" srcOrd="3" destOrd="0" presId="urn:microsoft.com/office/officeart/2005/8/layout/vProcess5"/>
    <dgm:cxn modelId="{8FAA0C8C-449E-C84F-8F56-A7B66BD129BC}" type="presParOf" srcId="{7621F2C9-8972-6244-ADE0-3184B56381E3}" destId="{7B98E39B-4D0F-1846-BA3F-EE0108EEBA1A}" srcOrd="4" destOrd="0" presId="urn:microsoft.com/office/officeart/2005/8/layout/vProcess5"/>
    <dgm:cxn modelId="{FB0FD6B4-B9BF-CC45-9158-B8FD0827AB5A}" type="presParOf" srcId="{7621F2C9-8972-6244-ADE0-3184B56381E3}" destId="{F43C332A-617C-5C47-AF4D-2A4207C181E4}" srcOrd="5" destOrd="0" presId="urn:microsoft.com/office/officeart/2005/8/layout/vProcess5"/>
    <dgm:cxn modelId="{4B123B6F-A5C5-8A42-9BC8-D42AD6BF2D37}" type="presParOf" srcId="{7621F2C9-8972-6244-ADE0-3184B56381E3}" destId="{A6E5CF25-2E69-654A-B776-8A68A6342C0A}" srcOrd="6" destOrd="0" presId="urn:microsoft.com/office/officeart/2005/8/layout/vProcess5"/>
    <dgm:cxn modelId="{451CA576-20E1-DC44-9D70-D1390A002AC0}" type="presParOf" srcId="{7621F2C9-8972-6244-ADE0-3184B56381E3}" destId="{B3AB4F0B-1FCB-6A4A-9463-659A56040DEA}" srcOrd="7" destOrd="0" presId="urn:microsoft.com/office/officeart/2005/8/layout/vProcess5"/>
    <dgm:cxn modelId="{3918C10A-19CC-404E-9183-EF80DF778A83}" type="presParOf" srcId="{7621F2C9-8972-6244-ADE0-3184B56381E3}" destId="{364D30E1-BF93-B14F-9CF4-E8FBC4C4C043}" srcOrd="8" destOrd="0" presId="urn:microsoft.com/office/officeart/2005/8/layout/vProcess5"/>
    <dgm:cxn modelId="{7374F984-534E-F945-952A-BC2F9BC33406}" type="presParOf" srcId="{7621F2C9-8972-6244-ADE0-3184B56381E3}" destId="{33B5634D-0A29-5846-A41B-CA0945ABED8B}" srcOrd="9" destOrd="0" presId="urn:microsoft.com/office/officeart/2005/8/layout/vProcess5"/>
    <dgm:cxn modelId="{B3251D33-E044-E346-B97F-8FE5B8991F5A}" type="presParOf" srcId="{7621F2C9-8972-6244-ADE0-3184B56381E3}" destId="{BD65D268-EB43-AF4C-9E68-0E688D2EF308}" srcOrd="10" destOrd="0" presId="urn:microsoft.com/office/officeart/2005/8/layout/vProcess5"/>
    <dgm:cxn modelId="{2AAF0E9F-67C7-C149-9B62-9CF7A525B7D1}" type="presParOf" srcId="{7621F2C9-8972-6244-ADE0-3184B56381E3}" destId="{E75717A5-FAF4-A247-8365-03AE6ACB1AC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14A49-2AA4-4E45-91D5-7D1033B2AC8F}">
      <dsp:nvSpPr>
        <dsp:cNvPr id="0" name=""/>
        <dsp:cNvSpPr/>
      </dsp:nvSpPr>
      <dsp:spPr>
        <a:xfrm>
          <a:off x="1015286" y="506457"/>
          <a:ext cx="1111494" cy="1111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6EA09-E14A-43B6-9DE3-948A88C0573B}">
      <dsp:nvSpPr>
        <dsp:cNvPr id="0" name=""/>
        <dsp:cNvSpPr/>
      </dsp:nvSpPr>
      <dsp:spPr>
        <a:xfrm>
          <a:off x="336040" y="1941284"/>
          <a:ext cx="24699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/>
            <a:t>Preparar los datos para los diversos modelos (proceso empírico) </a:t>
          </a:r>
          <a:endParaRPr lang="en-US" sz="1500" kern="1200"/>
        </a:p>
      </dsp:txBody>
      <dsp:txXfrm>
        <a:off x="336040" y="1941284"/>
        <a:ext cx="2469988" cy="720000"/>
      </dsp:txXfrm>
    </dsp:sp>
    <dsp:sp modelId="{DB4E4764-3ACF-47B8-82FB-F9486A507441}">
      <dsp:nvSpPr>
        <dsp:cNvPr id="0" name=""/>
        <dsp:cNvSpPr/>
      </dsp:nvSpPr>
      <dsp:spPr>
        <a:xfrm>
          <a:off x="3917523" y="506457"/>
          <a:ext cx="1111494" cy="1111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70F3A-9F1E-462D-BBF1-405B94ECE59D}">
      <dsp:nvSpPr>
        <dsp:cNvPr id="0" name=""/>
        <dsp:cNvSpPr/>
      </dsp:nvSpPr>
      <dsp:spPr>
        <a:xfrm>
          <a:off x="3238276" y="1941284"/>
          <a:ext cx="24699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/>
            <a:t>Entrenar y Testear modelos de Machine Learning</a:t>
          </a:r>
          <a:endParaRPr lang="en-US" sz="1500" kern="1200"/>
        </a:p>
      </dsp:txBody>
      <dsp:txXfrm>
        <a:off x="3238276" y="1941284"/>
        <a:ext cx="2469988" cy="720000"/>
      </dsp:txXfrm>
    </dsp:sp>
    <dsp:sp modelId="{9EEBE915-ACA0-4D25-BFDF-DA1695068DBD}">
      <dsp:nvSpPr>
        <dsp:cNvPr id="0" name=""/>
        <dsp:cNvSpPr/>
      </dsp:nvSpPr>
      <dsp:spPr>
        <a:xfrm>
          <a:off x="6819759" y="506457"/>
          <a:ext cx="1111494" cy="1111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9CBD8-B42E-4BC6-B5D5-D3D323D4C372}">
      <dsp:nvSpPr>
        <dsp:cNvPr id="0" name=""/>
        <dsp:cNvSpPr/>
      </dsp:nvSpPr>
      <dsp:spPr>
        <a:xfrm>
          <a:off x="6140512" y="1941284"/>
          <a:ext cx="24699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dirty="0" err="1"/>
            <a:t>Obtener</a:t>
          </a:r>
          <a:r>
            <a:rPr lang="en-GB" sz="1500" b="0" i="0" kern="1200" dirty="0"/>
            <a:t> </a:t>
          </a:r>
          <a:r>
            <a:rPr lang="en-GB" sz="1500" b="0" i="0" kern="1200" dirty="0" err="1"/>
            <a:t>el</a:t>
          </a:r>
          <a:r>
            <a:rPr lang="en-GB" sz="1500" b="0" i="0" kern="1200" dirty="0"/>
            <a:t> </a:t>
          </a:r>
          <a:r>
            <a:rPr lang="en-GB" sz="1500" b="0" i="0" kern="1200" dirty="0" err="1"/>
            <a:t>mejor</a:t>
          </a:r>
          <a:r>
            <a:rPr lang="en-GB" sz="1500" b="0" i="0" kern="1200" dirty="0"/>
            <a:t> </a:t>
          </a:r>
          <a:r>
            <a:rPr lang="en-GB" sz="1500" b="0" i="0" kern="1200" dirty="0" err="1"/>
            <a:t>modelo</a:t>
          </a:r>
          <a:r>
            <a:rPr lang="en-GB" sz="1500" b="0" i="0" kern="1200" dirty="0"/>
            <a:t> </a:t>
          </a:r>
          <a:r>
            <a:rPr lang="en-GB" sz="1500" b="0" i="0" kern="1200" dirty="0" err="1"/>
            <a:t>entrenado</a:t>
          </a:r>
          <a:r>
            <a:rPr lang="en-GB" sz="1500" b="0" i="0" kern="1200" dirty="0"/>
            <a:t> de Machine Learning</a:t>
          </a:r>
          <a:endParaRPr lang="en-US" sz="1500" kern="1200" dirty="0"/>
        </a:p>
      </dsp:txBody>
      <dsp:txXfrm>
        <a:off x="6140512" y="1941284"/>
        <a:ext cx="246998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26076-ACC3-8441-8240-53736E0C531D}">
      <dsp:nvSpPr>
        <dsp:cNvPr id="0" name=""/>
        <dsp:cNvSpPr/>
      </dsp:nvSpPr>
      <dsp:spPr>
        <a:xfrm>
          <a:off x="0" y="0"/>
          <a:ext cx="7157232" cy="696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Importamos</a:t>
          </a:r>
          <a:r>
            <a:rPr lang="en-US" sz="1400" kern="1200" dirty="0"/>
            <a:t> </a:t>
          </a:r>
          <a:r>
            <a:rPr lang="en-US" sz="1400" kern="1200" dirty="0" err="1"/>
            <a:t>los</a:t>
          </a:r>
          <a:r>
            <a:rPr lang="en-US" sz="1400" kern="1200" dirty="0"/>
            <a:t> </a:t>
          </a:r>
          <a:r>
            <a:rPr lang="en-US" sz="1400" kern="1200" dirty="0" err="1"/>
            <a:t>modelos</a:t>
          </a:r>
          <a:endParaRPr lang="en-US" sz="1400" kern="1200" dirty="0"/>
        </a:p>
      </dsp:txBody>
      <dsp:txXfrm>
        <a:off x="20412" y="20412"/>
        <a:ext cx="6346330" cy="656079"/>
      </dsp:txXfrm>
    </dsp:sp>
    <dsp:sp modelId="{CFEBD24D-FCD7-6D45-B42C-301A0D7428F2}">
      <dsp:nvSpPr>
        <dsp:cNvPr id="0" name=""/>
        <dsp:cNvSpPr/>
      </dsp:nvSpPr>
      <dsp:spPr>
        <a:xfrm>
          <a:off x="599418" y="823612"/>
          <a:ext cx="7157232" cy="696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Iniciamos</a:t>
          </a:r>
          <a:r>
            <a:rPr lang="en-US" sz="1400" kern="1200" dirty="0"/>
            <a:t> </a:t>
          </a:r>
          <a:r>
            <a:rPr lang="en-US" sz="1400" kern="1200" dirty="0" err="1"/>
            <a:t>los</a:t>
          </a:r>
          <a:r>
            <a:rPr lang="en-US" sz="1400" kern="1200" dirty="0"/>
            <a:t> </a:t>
          </a:r>
          <a:r>
            <a:rPr lang="en-US" sz="1400" kern="1200" dirty="0" err="1"/>
            <a:t>modelos</a:t>
          </a:r>
          <a:endParaRPr lang="en-US" sz="1400" kern="1200" dirty="0"/>
        </a:p>
      </dsp:txBody>
      <dsp:txXfrm>
        <a:off x="619830" y="844024"/>
        <a:ext cx="6064003" cy="656079"/>
      </dsp:txXfrm>
    </dsp:sp>
    <dsp:sp modelId="{E4155607-91DC-AC44-95D5-FCEC5678B0FF}">
      <dsp:nvSpPr>
        <dsp:cNvPr id="0" name=""/>
        <dsp:cNvSpPr/>
      </dsp:nvSpPr>
      <dsp:spPr>
        <a:xfrm>
          <a:off x="1189889" y="1647225"/>
          <a:ext cx="7157232" cy="696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Entrenamos</a:t>
          </a:r>
          <a:r>
            <a:rPr lang="en-US" sz="1400" kern="1200" dirty="0"/>
            <a:t> </a:t>
          </a:r>
          <a:r>
            <a:rPr lang="en-US" sz="1400" kern="1200" dirty="0" err="1"/>
            <a:t>los</a:t>
          </a:r>
          <a:r>
            <a:rPr lang="en-US" sz="1400" kern="1200" dirty="0"/>
            <a:t> </a:t>
          </a:r>
          <a:r>
            <a:rPr lang="en-US" sz="1400" kern="1200" dirty="0" err="1"/>
            <a:t>modelos</a:t>
          </a:r>
          <a:endParaRPr lang="en-US" sz="1400" kern="1200" dirty="0"/>
        </a:p>
      </dsp:txBody>
      <dsp:txXfrm>
        <a:off x="1210301" y="1667637"/>
        <a:ext cx="6072949" cy="656079"/>
      </dsp:txXfrm>
    </dsp:sp>
    <dsp:sp modelId="{7B98E39B-4D0F-1846-BA3F-EE0108EEBA1A}">
      <dsp:nvSpPr>
        <dsp:cNvPr id="0" name=""/>
        <dsp:cNvSpPr/>
      </dsp:nvSpPr>
      <dsp:spPr>
        <a:xfrm>
          <a:off x="1789308" y="2470838"/>
          <a:ext cx="7157232" cy="696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Mejor</a:t>
          </a:r>
          <a:r>
            <a:rPr lang="en-US" sz="1400" kern="1200" dirty="0"/>
            <a:t> </a:t>
          </a:r>
          <a:r>
            <a:rPr lang="en-US" sz="1400" kern="1200" dirty="0" err="1"/>
            <a:t>modelo</a:t>
          </a:r>
          <a:r>
            <a:rPr lang="en-US" sz="1400" kern="1200" dirty="0"/>
            <a:t> </a:t>
          </a:r>
          <a:r>
            <a:rPr lang="en-US" sz="1400" kern="1200" dirty="0" err="1"/>
            <a:t>encontrado</a:t>
          </a:r>
          <a:r>
            <a:rPr lang="en-US" sz="1400" kern="1200" dirty="0"/>
            <a:t>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 Los </a:t>
          </a:r>
          <a:r>
            <a:rPr lang="en-US" sz="1100" kern="1200" dirty="0" err="1"/>
            <a:t>modelos</a:t>
          </a:r>
          <a:r>
            <a:rPr lang="en-US" sz="1100" kern="1200" dirty="0"/>
            <a:t> </a:t>
          </a:r>
          <a:r>
            <a:rPr lang="en-US" sz="1100" b="1" kern="1200" dirty="0"/>
            <a:t>Ridge</a:t>
          </a:r>
          <a:r>
            <a:rPr lang="en-US" sz="1100" kern="1200" dirty="0"/>
            <a:t> y </a:t>
          </a:r>
          <a:r>
            <a:rPr lang="en-GB" sz="1100" b="1" kern="1200" dirty="0" err="1"/>
            <a:t>PoissonRegressor</a:t>
          </a:r>
          <a:r>
            <a:rPr lang="en-US" sz="1100" kern="1200" dirty="0"/>
            <a:t> </a:t>
          </a:r>
          <a:r>
            <a:rPr lang="en-GB" sz="1100" kern="1200" dirty="0" err="1"/>
            <a:t>nos</a:t>
          </a:r>
          <a:r>
            <a:rPr lang="en-GB" sz="1100" kern="1200" dirty="0"/>
            <a:t> </a:t>
          </a:r>
          <a:r>
            <a:rPr lang="en-GB" sz="1100" kern="1200" dirty="0" err="1"/>
            <a:t>muestran</a:t>
          </a:r>
          <a:r>
            <a:rPr lang="en-GB" sz="1100" kern="1200" dirty="0"/>
            <a:t> </a:t>
          </a:r>
          <a:r>
            <a:rPr lang="en-GB" sz="1100" kern="1200" dirty="0" err="1"/>
            <a:t>los</a:t>
          </a:r>
          <a:r>
            <a:rPr lang="en-GB" sz="1100" kern="1200" dirty="0"/>
            <a:t> </a:t>
          </a:r>
          <a:r>
            <a:rPr lang="en-GB" sz="1100" kern="1200" dirty="0" err="1"/>
            <a:t>errores</a:t>
          </a:r>
          <a:r>
            <a:rPr lang="en-GB" sz="1100" kern="1200" dirty="0"/>
            <a:t> </a:t>
          </a:r>
          <a:r>
            <a:rPr lang="en-GB" sz="1100" kern="1200" dirty="0" err="1"/>
            <a:t>más</a:t>
          </a:r>
          <a:r>
            <a:rPr lang="en-GB" sz="1100" kern="1200" dirty="0"/>
            <a:t> </a:t>
          </a:r>
          <a:r>
            <a:rPr lang="en-GB" sz="1100" kern="1200" dirty="0" err="1"/>
            <a:t>bajos</a:t>
          </a:r>
          <a:r>
            <a:rPr lang="en-GB" sz="1100" kern="1200" dirty="0"/>
            <a:t>.  R2 = 60%. </a:t>
          </a:r>
          <a:endParaRPr lang="en-US" sz="1100" kern="1200" dirty="0"/>
        </a:p>
      </dsp:txBody>
      <dsp:txXfrm>
        <a:off x="1809720" y="2491250"/>
        <a:ext cx="6064003" cy="656079"/>
      </dsp:txXfrm>
    </dsp:sp>
    <dsp:sp modelId="{F43C332A-617C-5C47-AF4D-2A4207C181E4}">
      <dsp:nvSpPr>
        <dsp:cNvPr id="0" name=""/>
        <dsp:cNvSpPr/>
      </dsp:nvSpPr>
      <dsp:spPr>
        <a:xfrm>
          <a:off x="6704245" y="533764"/>
          <a:ext cx="452987" cy="4529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806167" y="533764"/>
        <a:ext cx="249143" cy="340873"/>
      </dsp:txXfrm>
    </dsp:sp>
    <dsp:sp modelId="{A6E5CF25-2E69-654A-B776-8A68A6342C0A}">
      <dsp:nvSpPr>
        <dsp:cNvPr id="0" name=""/>
        <dsp:cNvSpPr/>
      </dsp:nvSpPr>
      <dsp:spPr>
        <a:xfrm>
          <a:off x="7303663" y="1357377"/>
          <a:ext cx="452987" cy="4529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405585" y="1357377"/>
        <a:ext cx="249143" cy="340873"/>
      </dsp:txXfrm>
    </dsp:sp>
    <dsp:sp modelId="{B3AB4F0B-1FCB-6A4A-9463-659A56040DEA}">
      <dsp:nvSpPr>
        <dsp:cNvPr id="0" name=""/>
        <dsp:cNvSpPr/>
      </dsp:nvSpPr>
      <dsp:spPr>
        <a:xfrm>
          <a:off x="7894135" y="2180990"/>
          <a:ext cx="452987" cy="4529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996057" y="2180990"/>
        <a:ext cx="249143" cy="340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December 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9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December 5, 2022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792820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December 5,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640833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December 5,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4323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December 5,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850700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December 5, 2022</a:t>
            </a:fld>
            <a:endParaRPr lang="en-US" cap="al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825423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December 5, 2022</a:t>
            </a:fld>
            <a:endParaRPr lang="en-US" cap="al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776476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December 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December 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9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December 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December 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3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December 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2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December 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4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December 5, 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4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December 5, 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December 5, 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9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December 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December 5,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71944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9D07B426-257F-6EF0-0381-F021E04F0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6089" t="19373" r="-1" b="101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E062D-5E88-7C58-0B8F-6F6C4C3DF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34" y="130627"/>
            <a:ext cx="9646395" cy="3214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ES" dirty="0">
                <a:solidFill>
                  <a:schemeClr val="tx1"/>
                </a:solidFill>
              </a:rPr>
              <a:t>PROYECTO</a:t>
            </a:r>
            <a:br>
              <a:rPr lang="en-ES" dirty="0">
                <a:solidFill>
                  <a:schemeClr val="tx1"/>
                </a:solidFill>
              </a:rPr>
            </a:br>
            <a:r>
              <a:rPr lang="en-ES" dirty="0">
                <a:solidFill>
                  <a:schemeClr val="tx1"/>
                </a:solidFill>
              </a:rPr>
              <a:t>MACHINE </a:t>
            </a:r>
            <a:br>
              <a:rPr lang="en-ES" dirty="0">
                <a:solidFill>
                  <a:schemeClr val="tx1"/>
                </a:solidFill>
              </a:rPr>
            </a:br>
            <a:r>
              <a:rPr lang="en-ES" dirty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E7B47-46E7-4215-94DF-3FC5400E3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34" y="5954487"/>
            <a:ext cx="3906902" cy="772886"/>
          </a:xfrm>
        </p:spPr>
        <p:txBody>
          <a:bodyPr>
            <a:normAutofit/>
          </a:bodyPr>
          <a:lstStyle/>
          <a:p>
            <a:r>
              <a:rPr lang="en-ES" sz="1800" dirty="0">
                <a:solidFill>
                  <a:schemeClr val="tx1"/>
                </a:solidFill>
              </a:rPr>
              <a:t>Arturo gonzalez salcedo</a:t>
            </a:r>
          </a:p>
          <a:p>
            <a:r>
              <a:rPr lang="en-ES" sz="1800" dirty="0">
                <a:solidFill>
                  <a:schemeClr val="tx1"/>
                </a:solidFill>
              </a:rPr>
              <a:t>2022-2023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497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E7973-66E6-DEF2-F2BA-77165E99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ES" dirty="0">
                <a:solidFill>
                  <a:srgbClr val="FFFFFF"/>
                </a:solidFill>
              </a:rPr>
              <a:t>OBJETIVO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E15C22B-7941-E0A0-C69A-F105D1A82C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3080657"/>
          <a:ext cx="8946541" cy="3167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DE99E75-CC79-74A9-4D11-1BCC4277187B}"/>
              </a:ext>
            </a:extLst>
          </p:cNvPr>
          <p:cNvSpPr txBox="1"/>
          <p:nvPr/>
        </p:nvSpPr>
        <p:spPr>
          <a:xfrm>
            <a:off x="3844579" y="2668129"/>
            <a:ext cx="346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i="1" dirty="0"/>
              <a:t>Predicción salarial</a:t>
            </a:r>
          </a:p>
        </p:txBody>
      </p:sp>
    </p:spTree>
    <p:extLst>
      <p:ext uri="{BB962C8B-B14F-4D97-AF65-F5344CB8AC3E}">
        <p14:creationId xmlns:p14="http://schemas.microsoft.com/office/powerpoint/2010/main" val="772445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E7973-66E6-DEF2-F2BA-77165E99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ES" sz="2900"/>
              <a:t>PROCEDIMIENTO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E89E-23F3-EE30-B350-886BEE8B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en-ES" sz="1400" dirty="0"/>
              <a:t>Carga y análisis de los dataframe.</a:t>
            </a:r>
          </a:p>
          <a:p>
            <a:pPr>
              <a:lnSpc>
                <a:spcPct val="90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en-ES" sz="1400" dirty="0"/>
              <a:t>Transformación y limpieza de los datos para una predicción más ajustada:</a:t>
            </a:r>
          </a:p>
          <a:p>
            <a:pPr lvl="1">
              <a:lnSpc>
                <a:spcPct val="90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en-ES" sz="1400" dirty="0"/>
              <a:t>Eliminamos las siguientes columnas: </a:t>
            </a:r>
            <a:r>
              <a:rPr lang="en-GB" sz="1400" dirty="0"/>
              <a:t>salary, salary currency y employee residence</a:t>
            </a:r>
            <a:endParaRPr lang="en-ES" sz="1400" dirty="0"/>
          </a:p>
          <a:p>
            <a:pPr>
              <a:lnSpc>
                <a:spcPct val="90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en-GB" sz="1400" dirty="0" err="1"/>
              <a:t>Columna</a:t>
            </a:r>
            <a:r>
              <a:rPr lang="en-GB" sz="1400" dirty="0"/>
              <a:t> '</a:t>
            </a:r>
            <a:r>
              <a:rPr lang="en-GB" sz="1400" dirty="0" err="1"/>
              <a:t>job_title</a:t>
            </a:r>
            <a:r>
              <a:rPr lang="en-GB" sz="1400" dirty="0"/>
              <a:t>’  </a:t>
            </a:r>
            <a:r>
              <a:rPr lang="en-GB" sz="1400" dirty="0">
                <a:sym typeface="Wingdings" pitchFamily="2" charset="2"/>
              </a:rPr>
              <a:t> </a:t>
            </a:r>
            <a:r>
              <a:rPr lang="en-GB" sz="1400" dirty="0" err="1">
                <a:sym typeface="Wingdings" pitchFamily="2" charset="2"/>
              </a:rPr>
              <a:t>Modificamos</a:t>
            </a:r>
            <a:r>
              <a:rPr lang="en-GB" sz="1400" dirty="0"/>
              <a:t> y la </a:t>
            </a:r>
            <a:r>
              <a:rPr lang="en-GB" sz="1400" dirty="0" err="1"/>
              <a:t>dejamos</a:t>
            </a:r>
            <a:r>
              <a:rPr lang="en-GB" sz="1400" dirty="0"/>
              <a:t> con 4 variables </a:t>
            </a:r>
            <a:r>
              <a:rPr lang="en-GB" sz="1400" dirty="0" err="1"/>
              <a:t>solamente</a:t>
            </a:r>
            <a:r>
              <a:rPr lang="en-GB" sz="1400" dirty="0"/>
              <a:t> (ML, DE, DA, DS).</a:t>
            </a:r>
            <a:endParaRPr lang="en-ES" sz="1400" dirty="0"/>
          </a:p>
          <a:p>
            <a:pPr>
              <a:lnSpc>
                <a:spcPct val="90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en-GB" sz="1400" dirty="0" err="1"/>
              <a:t>Columna</a:t>
            </a:r>
            <a:r>
              <a:rPr lang="en-GB" sz="1400" dirty="0"/>
              <a:t> '</a:t>
            </a:r>
            <a:r>
              <a:rPr lang="en-GB" sz="1400" dirty="0" err="1"/>
              <a:t>employment_type</a:t>
            </a:r>
            <a:r>
              <a:rPr lang="en-GB" sz="1400" dirty="0"/>
              <a:t>’ </a:t>
            </a:r>
            <a:r>
              <a:rPr lang="en-GB" sz="1400" dirty="0">
                <a:sym typeface="Wingdings" pitchFamily="2" charset="2"/>
              </a:rPr>
              <a:t> </a:t>
            </a:r>
            <a:r>
              <a:rPr lang="en-GB" sz="1400" dirty="0" err="1">
                <a:sym typeface="Wingdings" pitchFamily="2" charset="2"/>
              </a:rPr>
              <a:t>Reemplazamos</a:t>
            </a:r>
            <a:r>
              <a:rPr lang="en-GB" sz="1400" dirty="0"/>
              <a:t>  </a:t>
            </a:r>
            <a:r>
              <a:rPr lang="en-GB" sz="1400" dirty="0" err="1"/>
              <a:t>los</a:t>
            </a:r>
            <a:r>
              <a:rPr lang="en-GB" sz="1400" dirty="0"/>
              <a:t> </a:t>
            </a:r>
            <a:r>
              <a:rPr lang="en-GB" sz="1400" dirty="0" err="1"/>
              <a:t>valores</a:t>
            </a:r>
            <a:r>
              <a:rPr lang="en-GB" sz="1400" dirty="0"/>
              <a:t> y </a:t>
            </a:r>
            <a:r>
              <a:rPr lang="en-GB" sz="1400" dirty="0" err="1"/>
              <a:t>nos</a:t>
            </a:r>
            <a:r>
              <a:rPr lang="en-GB" sz="1400" dirty="0"/>
              <a:t> </a:t>
            </a:r>
            <a:r>
              <a:rPr lang="en-GB" sz="1400" dirty="0" err="1"/>
              <a:t>quedamos</a:t>
            </a:r>
            <a:r>
              <a:rPr lang="en-GB" sz="1400" dirty="0"/>
              <a:t> con FT y PT. </a:t>
            </a:r>
            <a:r>
              <a:rPr lang="en-GB" sz="1400" dirty="0" err="1"/>
              <a:t>Posteriormente</a:t>
            </a:r>
            <a:r>
              <a:rPr lang="en-GB" sz="1400" dirty="0"/>
              <a:t> </a:t>
            </a:r>
            <a:r>
              <a:rPr lang="en-GB" sz="1400" dirty="0" err="1"/>
              <a:t>asiganmos</a:t>
            </a:r>
            <a:r>
              <a:rPr lang="en-GB" sz="1400" dirty="0"/>
              <a:t> </a:t>
            </a:r>
            <a:r>
              <a:rPr lang="en-GB" sz="1400" dirty="0" err="1"/>
              <a:t>una</a:t>
            </a:r>
            <a:r>
              <a:rPr lang="en-GB" sz="1400" dirty="0"/>
              <a:t> </a:t>
            </a:r>
            <a:r>
              <a:rPr lang="en-GB" sz="1400" dirty="0" err="1"/>
              <a:t>escala</a:t>
            </a:r>
            <a:r>
              <a:rPr lang="en-GB" sz="1400" dirty="0"/>
              <a:t> </a:t>
            </a:r>
            <a:r>
              <a:rPr lang="en-GB" sz="1400" dirty="0" err="1"/>
              <a:t>numerica</a:t>
            </a:r>
            <a:r>
              <a:rPr lang="en-GB" sz="1400" dirty="0"/>
              <a:t> a </a:t>
            </a:r>
            <a:r>
              <a:rPr lang="en-GB" sz="1400" dirty="0" err="1"/>
              <a:t>esas</a:t>
            </a:r>
            <a:r>
              <a:rPr lang="en-GB" sz="1400" dirty="0"/>
              <a:t> dos variables. </a:t>
            </a:r>
            <a:r>
              <a:rPr lang="en-GB" sz="1400" dirty="0" err="1"/>
              <a:t>Siendo</a:t>
            </a:r>
            <a:r>
              <a:rPr lang="en-GB" sz="1400" dirty="0"/>
              <a:t> 1 y 0.5 </a:t>
            </a:r>
            <a:r>
              <a:rPr lang="en-GB" sz="1400" dirty="0" err="1"/>
              <a:t>respectivamente</a:t>
            </a:r>
            <a:endParaRPr lang="en-GB" sz="1400" dirty="0"/>
          </a:p>
          <a:p>
            <a:pPr>
              <a:lnSpc>
                <a:spcPct val="90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en-GB" sz="1400" dirty="0" err="1"/>
              <a:t>Columna</a:t>
            </a:r>
            <a:r>
              <a:rPr lang="en-GB" sz="1400" dirty="0"/>
              <a:t> '</a:t>
            </a:r>
            <a:r>
              <a:rPr lang="en-GB" sz="1400" dirty="0" err="1"/>
              <a:t>experience_level</a:t>
            </a:r>
            <a:r>
              <a:rPr lang="en-GB" sz="1400" dirty="0"/>
              <a:t>’ </a:t>
            </a:r>
            <a:r>
              <a:rPr lang="en-GB" sz="1400" dirty="0">
                <a:sym typeface="Wingdings" pitchFamily="2" charset="2"/>
              </a:rPr>
              <a:t> </a:t>
            </a:r>
            <a:r>
              <a:rPr lang="en-GB" sz="1400" dirty="0" err="1"/>
              <a:t>asignamos</a:t>
            </a:r>
            <a:r>
              <a:rPr lang="en-GB" sz="1400" dirty="0"/>
              <a:t> un </a:t>
            </a:r>
            <a:r>
              <a:rPr lang="en-GB" sz="1400" dirty="0" err="1"/>
              <a:t>número</a:t>
            </a:r>
            <a:r>
              <a:rPr lang="en-GB" sz="1400" dirty="0"/>
              <a:t> </a:t>
            </a:r>
            <a:r>
              <a:rPr lang="en-GB" sz="1400" dirty="0" err="1"/>
              <a:t>en</a:t>
            </a:r>
            <a:r>
              <a:rPr lang="en-GB" sz="1400" dirty="0"/>
              <a:t> </a:t>
            </a:r>
            <a:r>
              <a:rPr lang="en-GB" sz="1400" dirty="0" err="1"/>
              <a:t>función</a:t>
            </a:r>
            <a:r>
              <a:rPr lang="en-GB" sz="1400" dirty="0"/>
              <a:t> de la </a:t>
            </a:r>
            <a:r>
              <a:rPr lang="en-GB" sz="1400" dirty="0" err="1"/>
              <a:t>categoria</a:t>
            </a:r>
            <a:r>
              <a:rPr lang="en-GB" sz="1400" dirty="0"/>
              <a:t>/</a:t>
            </a:r>
            <a:r>
              <a:rPr lang="en-GB" sz="1400" dirty="0" err="1"/>
              <a:t>experiencia</a:t>
            </a:r>
            <a:r>
              <a:rPr lang="en-GB" sz="1400" dirty="0"/>
              <a:t> que </a:t>
            </a:r>
            <a:r>
              <a:rPr lang="en-GB" sz="1400" dirty="0" err="1"/>
              <a:t>tenga</a:t>
            </a:r>
            <a:r>
              <a:rPr lang="en-GB" sz="1400" dirty="0"/>
              <a:t> </a:t>
            </a:r>
            <a:r>
              <a:rPr lang="en-GB" sz="1400" dirty="0" err="1"/>
              <a:t>el</a:t>
            </a:r>
            <a:r>
              <a:rPr lang="en-GB" sz="1400" dirty="0"/>
              <a:t> </a:t>
            </a:r>
            <a:r>
              <a:rPr lang="en-GB" sz="1400" dirty="0" err="1"/>
              <a:t>empleado</a:t>
            </a:r>
            <a:r>
              <a:rPr lang="en-GB" sz="1400" dirty="0"/>
              <a:t>. A mayor </a:t>
            </a:r>
            <a:r>
              <a:rPr lang="en-GB" sz="1400" dirty="0" err="1"/>
              <a:t>experiencia</a:t>
            </a:r>
            <a:r>
              <a:rPr lang="en-GB" sz="1400" dirty="0"/>
              <a:t>, </a:t>
            </a:r>
            <a:r>
              <a:rPr lang="en-GB" sz="1400" dirty="0" err="1"/>
              <a:t>asignamos</a:t>
            </a:r>
            <a:r>
              <a:rPr lang="en-GB" sz="1400" dirty="0"/>
              <a:t> un </a:t>
            </a:r>
            <a:r>
              <a:rPr lang="en-GB" sz="1400" dirty="0" err="1"/>
              <a:t>número</a:t>
            </a:r>
            <a:r>
              <a:rPr lang="en-GB" sz="1400" dirty="0"/>
              <a:t> </a:t>
            </a:r>
            <a:r>
              <a:rPr lang="en-GB" sz="1400" dirty="0" err="1"/>
              <a:t>más</a:t>
            </a:r>
            <a:r>
              <a:rPr lang="en-GB" sz="1400" dirty="0"/>
              <a:t> alto.</a:t>
            </a:r>
            <a:endParaRPr lang="en-ES" sz="1400" dirty="0"/>
          </a:p>
          <a:p>
            <a:pPr>
              <a:lnSpc>
                <a:spcPct val="90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en-GB" sz="1400" dirty="0" err="1"/>
              <a:t>Columna</a:t>
            </a:r>
            <a:r>
              <a:rPr lang="en-GB" sz="1400" dirty="0"/>
              <a:t> '</a:t>
            </a:r>
            <a:r>
              <a:rPr lang="en-GB" sz="1400" dirty="0" err="1"/>
              <a:t>company_location</a:t>
            </a:r>
            <a:r>
              <a:rPr lang="en-GB" sz="1400" dirty="0"/>
              <a:t>’ </a:t>
            </a:r>
            <a:r>
              <a:rPr lang="en-GB" sz="1400" dirty="0">
                <a:sym typeface="Wingdings" pitchFamily="2" charset="2"/>
              </a:rPr>
              <a:t> Nos </a:t>
            </a:r>
            <a:r>
              <a:rPr lang="en-GB" sz="1400" dirty="0" err="1">
                <a:sym typeface="Wingdings" pitchFamily="2" charset="2"/>
              </a:rPr>
              <a:t>quedamos</a:t>
            </a:r>
            <a:r>
              <a:rPr lang="en-GB" sz="1400" dirty="0">
                <a:sym typeface="Wingdings" pitchFamily="2" charset="2"/>
              </a:rPr>
              <a:t> con </a:t>
            </a:r>
            <a:r>
              <a:rPr lang="en-GB" sz="1400" dirty="0" err="1">
                <a:sym typeface="Wingdings" pitchFamily="2" charset="2"/>
              </a:rPr>
              <a:t>los</a:t>
            </a:r>
            <a:r>
              <a:rPr lang="en-GB" sz="1400" dirty="0">
                <a:sym typeface="Wingdings" pitchFamily="2" charset="2"/>
              </a:rPr>
              <a:t> </a:t>
            </a:r>
            <a:r>
              <a:rPr lang="en-GB" sz="1400" dirty="0" err="1">
                <a:sym typeface="Wingdings" pitchFamily="2" charset="2"/>
              </a:rPr>
              <a:t>p</a:t>
            </a:r>
            <a:r>
              <a:rPr lang="en-GB" sz="1400" dirty="0" err="1"/>
              <a:t>aises</a:t>
            </a:r>
            <a:r>
              <a:rPr lang="en-GB" sz="1400" dirty="0"/>
              <a:t> que se </a:t>
            </a:r>
            <a:r>
              <a:rPr lang="en-GB" sz="1400" dirty="0" err="1"/>
              <a:t>repiten</a:t>
            </a:r>
            <a:r>
              <a:rPr lang="en-GB" sz="1400" dirty="0"/>
              <a:t> </a:t>
            </a:r>
            <a:r>
              <a:rPr lang="en-GB" sz="1400" dirty="0" err="1"/>
              <a:t>más</a:t>
            </a:r>
            <a:r>
              <a:rPr lang="en-GB" sz="1400" dirty="0"/>
              <a:t> </a:t>
            </a:r>
            <a:r>
              <a:rPr lang="en-GB" sz="1400" dirty="0" err="1"/>
              <a:t>veces</a:t>
            </a:r>
            <a:r>
              <a:rPr lang="en-GB" sz="1400" dirty="0"/>
              <a:t>, </a:t>
            </a:r>
            <a:r>
              <a:rPr lang="en-GB" sz="1400" dirty="0" err="1"/>
              <a:t>el</a:t>
            </a:r>
            <a:r>
              <a:rPr lang="en-GB" sz="1400" dirty="0"/>
              <a:t> resto lo </a:t>
            </a:r>
            <a:r>
              <a:rPr lang="en-GB" sz="1400" dirty="0" err="1"/>
              <a:t>agrupamos</a:t>
            </a:r>
            <a:r>
              <a:rPr lang="en-GB" sz="1400" dirty="0"/>
              <a:t> </a:t>
            </a:r>
            <a:r>
              <a:rPr lang="en-GB" sz="1400" dirty="0" err="1"/>
              <a:t>como</a:t>
            </a:r>
            <a:r>
              <a:rPr lang="en-GB" sz="1400" dirty="0"/>
              <a:t> ’Other’</a:t>
            </a:r>
          </a:p>
          <a:p>
            <a:pPr>
              <a:lnSpc>
                <a:spcPct val="90000"/>
              </a:lnSpc>
              <a:buClr>
                <a:schemeClr val="accent4"/>
              </a:buClr>
              <a:buFont typeface="Wingdings" pitchFamily="2" charset="2"/>
              <a:buChar char="Ø"/>
            </a:pPr>
            <a:r>
              <a:rPr lang="en-GB" sz="1400" dirty="0" err="1"/>
              <a:t>Método</a:t>
            </a:r>
            <a:r>
              <a:rPr lang="en-GB" sz="1400" dirty="0"/>
              <a:t> one-hot encoding </a:t>
            </a:r>
            <a:r>
              <a:rPr lang="en-GB" sz="1400" dirty="0">
                <a:sym typeface="Wingdings" pitchFamily="2" charset="2"/>
              </a:rPr>
              <a:t> </a:t>
            </a:r>
            <a:r>
              <a:rPr lang="en-GB" sz="1400" dirty="0" err="1"/>
              <a:t>utilizaremos</a:t>
            </a:r>
            <a:r>
              <a:rPr lang="en-GB" sz="1400" dirty="0"/>
              <a:t> la </a:t>
            </a:r>
            <a:r>
              <a:rPr lang="en-GB" sz="1400" dirty="0" err="1"/>
              <a:t>función</a:t>
            </a:r>
            <a:r>
              <a:rPr lang="en-GB" sz="1400" dirty="0"/>
              <a:t> </a:t>
            </a:r>
            <a:r>
              <a:rPr lang="en-GB" sz="1400" dirty="0" err="1"/>
              <a:t>get_dummies</a:t>
            </a:r>
            <a:r>
              <a:rPr lang="en-GB" sz="1400" dirty="0"/>
              <a:t> para </a:t>
            </a:r>
            <a:r>
              <a:rPr lang="en-GB" sz="1400" dirty="0" err="1"/>
              <a:t>evitar</a:t>
            </a:r>
            <a:r>
              <a:rPr lang="en-GB" sz="1400" dirty="0"/>
              <a:t> la </a:t>
            </a:r>
            <a:r>
              <a:rPr lang="en-GB" sz="1400" dirty="0" err="1"/>
              <a:t>colinealidad</a:t>
            </a:r>
            <a:r>
              <a:rPr lang="en-GB" sz="1400" dirty="0"/>
              <a:t>.</a:t>
            </a:r>
          </a:p>
          <a:p>
            <a:pPr lvl="1">
              <a:lnSpc>
                <a:spcPct val="90000"/>
              </a:lnSpc>
              <a:buClr>
                <a:schemeClr val="accent4"/>
              </a:buClr>
              <a:buFont typeface="Wingdings" pitchFamily="2" charset="2"/>
              <a:buChar char="Ø"/>
            </a:pPr>
            <a:endParaRPr lang="en-ES" sz="1300" dirty="0"/>
          </a:p>
        </p:txBody>
      </p:sp>
    </p:spTree>
    <p:extLst>
      <p:ext uri="{BB962C8B-B14F-4D97-AF65-F5344CB8AC3E}">
        <p14:creationId xmlns:p14="http://schemas.microsoft.com/office/powerpoint/2010/main" val="321211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E7973-66E6-DEF2-F2BA-77165E99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ES" dirty="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D0A678C-12A4-FAAF-FF48-DCD3A81E2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311077"/>
              </p:ext>
            </p:extLst>
          </p:nvPr>
        </p:nvGraphicFramePr>
        <p:xfrm>
          <a:off x="1103312" y="3080657"/>
          <a:ext cx="8946541" cy="3167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653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 descr="Lupa sobre fondo claro">
            <a:extLst>
              <a:ext uri="{FF2B5EF4-FFF2-40B4-BE49-F238E27FC236}">
                <a16:creationId xmlns:a16="http://schemas.microsoft.com/office/drawing/2014/main" id="{12A26FDA-50AF-6039-9929-7342740A9D4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75D57D4-E53A-06D4-0406-54108152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MUCHAS GRACIAS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3731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{A28E423C-8F46-574E-B01C-13A7A8AC94E0}tf10001062</Template>
  <TotalTime>81</TotalTime>
  <Words>228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PROYECTO MACHINE  LEARNING</vt:lpstr>
      <vt:lpstr>OBJETIVO</vt:lpstr>
      <vt:lpstr>PROCEDIMIENTO</vt:lpstr>
      <vt:lpstr>CONCLUSION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MACHINE  LEARNING</dc:title>
  <dc:creator>Arturo Gonzalez</dc:creator>
  <cp:lastModifiedBy>Arturo Gonzalez</cp:lastModifiedBy>
  <cp:revision>1</cp:revision>
  <dcterms:created xsi:type="dcterms:W3CDTF">2022-12-05T14:31:55Z</dcterms:created>
  <dcterms:modified xsi:type="dcterms:W3CDTF">2022-12-05T15:53:34Z</dcterms:modified>
</cp:coreProperties>
</file>