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92cb0964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92cb0964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e92cb0964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e92cb0964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92cb0964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92cb0964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e92cb0964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e92cb0964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e92cb0964d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e92cb0964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localhost:1667/#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ArtuZi2/conduit/actions/workflows/conduit_remek.yml" TargetMode="External"/><Relationship Id="rId4" Type="http://schemas.openxmlformats.org/officeDocument/2006/relationships/hyperlink" Target="https://github.com/ArtuZi2/conduit/tree/master/docs/testcases" TargetMode="External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tuzi2.github.io/conduit/144/#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7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" sz="3644">
                <a:highlight>
                  <a:srgbClr val="FFFFFF"/>
                </a:highlight>
              </a:rPr>
              <a:t>Junior automatizált tesztelő szakirány - Vizsgaremek védés</a:t>
            </a:r>
            <a:endParaRPr sz="3644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highlight>
                <a:srgbClr val="FFFFFF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Tóth-Mazurka Zita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 sz="2240"/>
              <a:t>tmazurkazita@gmail.com</a:t>
            </a:r>
            <a:endParaRPr sz="224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0" y="183275"/>
            <a:ext cx="8177700" cy="71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hu" sz="2400" u="sng">
                <a:solidFill>
                  <a:schemeClr val="hlink"/>
                </a:solidFill>
                <a:hlinkClick r:id="rId3"/>
              </a:rPr>
              <a:t>Conduit</a:t>
            </a:r>
            <a:r>
              <a:rPr lang="hu" sz="2400"/>
              <a:t> alkalmazás bemutatása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302525"/>
            <a:ext cx="8914575" cy="39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Conduit alkalmazás - Teszteseteim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06875"/>
            <a:ext cx="8554348" cy="414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214625" y="445025"/>
            <a:ext cx="86178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Github actions workflow kialakítása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hu" u="sng">
                <a:solidFill>
                  <a:schemeClr val="hlink"/>
                </a:solidFill>
                <a:hlinkClick r:id="rId3"/>
              </a:rPr>
              <a:t>Saját github actions</a:t>
            </a:r>
            <a:endParaRPr b="1"/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Selenium python tesztek implementálása és futtatása lokálisan</a:t>
            </a:r>
            <a:br>
              <a:rPr lang="hu"/>
            </a:b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Tesztek pytest formára hozása</a:t>
            </a:r>
            <a:br>
              <a:rPr lang="hu"/>
            </a:b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Github workflow összeállítása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yml file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futtató környezet telepítése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python csomagok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böngésző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docker compose up az alkalmazás</a:t>
            </a:r>
            <a:br>
              <a:rPr lang="hu"/>
            </a:br>
            <a:r>
              <a:rPr lang="hu"/>
              <a:t>elindításához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pytest indítása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logfile-ok</a:t>
            </a:r>
            <a:endParaRPr/>
          </a:p>
          <a:p>
            <a:pPr indent="-28416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hu"/>
              <a:t>allure report</a:t>
            </a:r>
            <a:br>
              <a:rPr lang="hu"/>
            </a:br>
            <a:endParaRPr/>
          </a:p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hu"/>
              <a:t>Allure report futtatása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5075" y="1783575"/>
            <a:ext cx="4762350" cy="320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u" u="sng">
                <a:solidFill>
                  <a:schemeClr val="hlink"/>
                </a:solidFill>
                <a:hlinkClick r:id="rId3"/>
              </a:rPr>
              <a:t>Allure report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7"/>
            <a:ext cx="9143999" cy="378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Köszönöm a figyelmet!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További szép napot kívánok!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