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4072180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4072180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9CA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dados ONS-Eneva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Fourth Sail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17 de março</a:t>
            </a:r>
            <a:r>
              <a:rPr lang="pt-BR">
                <a:solidFill>
                  <a:schemeClr val="dk1"/>
                </a:solidFill>
              </a:rPr>
              <a:t> de 2024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9CA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 Eneva (ENEV:BZ) é uma das </a:t>
            </a:r>
            <a:r>
              <a:rPr lang="pt-BR" sz="2000">
                <a:solidFill>
                  <a:schemeClr val="dk1"/>
                </a:solidFill>
              </a:rPr>
              <a:t>companhias</a:t>
            </a:r>
            <a:r>
              <a:rPr lang="pt-BR" sz="2000">
                <a:solidFill>
                  <a:schemeClr val="dk1"/>
                </a:solidFill>
              </a:rPr>
              <a:t> brasileiras líder no setor de energia integrada. Com um foco voltado a exploração e produção de gás natural e outras soluções energéticas.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Suas operações abrangem os estados do Amazonas, Maranhão, Mato Grosso do Sul e Goiás.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 Eneva disponibiliza seus dados de geração de energia por trimestre.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 companhia atualmente gerencia 12 campos de gás natural nas bacias do Parnaíba(MA) e Amazonas (AM)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 ONS (Operador Nacional do Sistema elétrico), disponibiliza tabelas com a produção de cada campo com intervalos de 1h.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46125" y="4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99CA3"/>
                </a:solidFill>
              </a:rPr>
              <a:t>Variação temporal da geração de energia por grupo e usinas</a:t>
            </a:r>
            <a:endParaRPr>
              <a:solidFill>
                <a:srgbClr val="499CA3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63" y="1170125"/>
            <a:ext cx="8389474" cy="37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45900" y="2166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99CA3"/>
                </a:solidFill>
              </a:rPr>
              <a:t>Tabela  de correlação entre a geração da ONS e Geração Eneva</a:t>
            </a:r>
            <a:endParaRPr>
              <a:solidFill>
                <a:srgbClr val="499CA3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0" y="2033750"/>
            <a:ext cx="3523800" cy="26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825" y="1987825"/>
            <a:ext cx="3523800" cy="26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45900" y="1523175"/>
            <a:ext cx="219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99CA3"/>
                </a:solidFill>
                <a:latin typeface="Average"/>
                <a:ea typeface="Average"/>
                <a:cs typeface="Average"/>
                <a:sym typeface="Average"/>
              </a:rPr>
              <a:t>Matrix de correlação                                                 </a:t>
            </a:r>
            <a:endParaRPr sz="1800">
              <a:solidFill>
                <a:srgbClr val="499CA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147325" y="1595425"/>
            <a:ext cx="389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99CA3"/>
                </a:solidFill>
                <a:latin typeface="Average"/>
                <a:ea typeface="Average"/>
                <a:cs typeface="Average"/>
                <a:sym typeface="Average"/>
              </a:rPr>
              <a:t>   Matrix do diferencial da correlação</a:t>
            </a:r>
            <a:endParaRPr sz="1800">
              <a:solidFill>
                <a:srgbClr val="499CA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9CA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45900" y="3808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as correlações e sua acurácia pelo método de Pearson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45900" y="1393025"/>
            <a:ext cx="42480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Além das matrizes de correlação, também podemos inferir a força da correlação com o método de pearson. 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Coeficiente pode ser calculado dividindo a </a:t>
            </a: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covariância</a:t>
            </a: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entre duas variáveis pelo produto de seus respectivos desvios padrões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Retorna um valor entre -1 e +1. Quanto mais próximo de -1 é uma correlação negativa, +1 positiva e 0 não correlacionadas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Coeficientes de pearson para cada usina.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510900" y="1507850"/>
            <a:ext cx="3038700" cy="3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pt-B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Parnaíba IV: 0,99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pt-B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Porto do Itaqui: 0,99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pt-B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Parnaíba V: 0,48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pt-B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Porto do Pecém II: 0,99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pt-B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Fortaleza: -0,121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pt-B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Jaguatirica II: Poucos dados para aferir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pt-B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Porto de Sergipe 1: 0,721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500" y="857400"/>
            <a:ext cx="2783700" cy="3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222222"/>
                </a:solidFill>
              </a:rPr>
              <a:t>Previsões da série temporal com o algoritmo Prophet, do Facebook, para grandes séries temporais</a:t>
            </a:r>
            <a:r>
              <a:rPr b="1" lang="pt-BR" sz="3600">
                <a:solidFill>
                  <a:srgbClr val="222222"/>
                </a:solidFill>
              </a:rPr>
              <a:t> </a:t>
            </a:r>
            <a:endParaRPr b="1" sz="3600">
              <a:solidFill>
                <a:srgbClr val="22222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300" y="951513"/>
            <a:ext cx="5572650" cy="324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9CA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Tendências da série temporal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4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Considerações sobre cada usina</a:t>
            </a:r>
            <a:endParaRPr b="1" sz="21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Porto do Itaqui: T</a:t>
            </a:r>
            <a:r>
              <a:rPr lang="pt-BR" sz="1500">
                <a:solidFill>
                  <a:schemeClr val="dk1"/>
                </a:solidFill>
              </a:rPr>
              <a:t>endência</a:t>
            </a:r>
            <a:r>
              <a:rPr lang="pt-BR" sz="1500">
                <a:solidFill>
                  <a:schemeClr val="dk1"/>
                </a:solidFill>
              </a:rPr>
              <a:t> de queda aos domingos e menor nível de produção entre fev e abr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Porto de Sergipe: Tendência de alta entre quarta e sábado, com uma queda na produção diária no horário do almoço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Fortaleza: Tendência de queda na produção semanal aos domingos e diária na madrugada, entre 00h e 6h.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Jaguatirica apresenta uma tendência de queda diária na produção por volta das 7h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Porto do Pecém: Apresenta uma tendência de queda na produção diária por volta das 4h da manhã e uma tendência de aumento na produção mensal depois dos seis primeiros meses do ano.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Parnaíba IV: Tendência de queda diária aos domingos e com uma tendência de crescimento na geração mensal após abril.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Parnaíba V: Tendência de pico de geração de energia diária entre quarta e sábado e queda diária nas madrugadas.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9CA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-855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Participante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3483305" y="29126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Artur Castelo Branco Santos Serra</a:t>
            </a:r>
            <a:r>
              <a:rPr lang="pt-BR" sz="1700">
                <a:solidFill>
                  <a:schemeClr val="dk1"/>
                </a:solidFill>
              </a:rPr>
              <a:t>,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4436550" y="379828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2888100" y="3927075"/>
            <a:ext cx="33678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Aspirante à vaga de analista de dados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Fourth Sail Capital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