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5" r:id="rId5"/>
    <p:sldMasterId id="2147483686"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y="5143500" cx="9144000"/>
  <p:notesSz cx="6858000" cy="9144000"/>
  <p:embeddedFontLst>
    <p:embeddedFont>
      <p:font typeface="Raleway"/>
      <p:regular r:id="rId29"/>
      <p:bold r:id="rId30"/>
      <p:italic r:id="rId31"/>
      <p:boldItalic r:id="rId32"/>
    </p:embeddedFont>
    <p:embeddedFont>
      <p:font typeface="Lato"/>
      <p:regular r:id="rId33"/>
      <p:bold r:id="rId34"/>
      <p:italic r:id="rId35"/>
      <p:boldItalic r:id="rId36"/>
    </p:embeddedFont>
    <p:embeddedFont>
      <p:font typeface="Tahoma"/>
      <p:regular r:id="rId37"/>
      <p:bold r:id="rId38"/>
    </p:embeddedFont>
    <p:embeddedFont>
      <p:font typeface="Helvetica Neue"/>
      <p:regular r:id="rId39"/>
      <p:bold r:id="rId40"/>
      <p:italic r:id="rId41"/>
      <p:boldItalic r:id="rId42"/>
    </p:embeddedFont>
    <p:embeddedFont>
      <p:font typeface="Gill Sans"/>
      <p:regular r:id="rId43"/>
      <p:bold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8C7ED4F-8BCB-4274-9D87-24BDDB1ECE9E}">
  <a:tblStyle styleId="{98C7ED4F-8BCB-4274-9D87-24BDDB1ECE9E}"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9ED"/>
          </a:solidFill>
        </a:fill>
      </a:tcStyle>
    </a:wholeTbl>
    <a:band1H>
      <a:tcTxStyle/>
      <a:tcStyle>
        <a:fill>
          <a:solidFill>
            <a:srgbClr val="CFCFD9"/>
          </a:solidFill>
        </a:fill>
      </a:tcStyle>
    </a:band1H>
    <a:band2H>
      <a:tcTxStyle/>
    </a:band2H>
    <a:band1V>
      <a:tcTxStyle/>
      <a:tcStyle>
        <a:fill>
          <a:solidFill>
            <a:srgbClr val="CFCFD9"/>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HelveticaNeue-bold.fntdata"/><Relationship Id="rId20" Type="http://schemas.openxmlformats.org/officeDocument/2006/relationships/slide" Target="slides/slide13.xml"/><Relationship Id="rId42" Type="http://schemas.openxmlformats.org/officeDocument/2006/relationships/font" Target="fonts/HelveticaNeue-boldItalic.fntdata"/><Relationship Id="rId41" Type="http://schemas.openxmlformats.org/officeDocument/2006/relationships/font" Target="fonts/HelveticaNeue-italic.fntdata"/><Relationship Id="rId22" Type="http://schemas.openxmlformats.org/officeDocument/2006/relationships/slide" Target="slides/slide15.xml"/><Relationship Id="rId44" Type="http://schemas.openxmlformats.org/officeDocument/2006/relationships/font" Target="fonts/GillSans-bold.fntdata"/><Relationship Id="rId21" Type="http://schemas.openxmlformats.org/officeDocument/2006/relationships/slide" Target="slides/slide14.xml"/><Relationship Id="rId43" Type="http://schemas.openxmlformats.org/officeDocument/2006/relationships/font" Target="fonts/GillSans-regular.fntdata"/><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Raleway-regular.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Raleway-italic.fntdata"/><Relationship Id="rId30" Type="http://schemas.openxmlformats.org/officeDocument/2006/relationships/font" Target="fonts/Raleway-bold.fntdata"/><Relationship Id="rId11" Type="http://schemas.openxmlformats.org/officeDocument/2006/relationships/slide" Target="slides/slide4.xml"/><Relationship Id="rId33" Type="http://schemas.openxmlformats.org/officeDocument/2006/relationships/font" Target="fonts/Lato-regular.fntdata"/><Relationship Id="rId10" Type="http://schemas.openxmlformats.org/officeDocument/2006/relationships/slide" Target="slides/slide3.xml"/><Relationship Id="rId32" Type="http://schemas.openxmlformats.org/officeDocument/2006/relationships/font" Target="fonts/Raleway-boldItalic.fntdata"/><Relationship Id="rId13" Type="http://schemas.openxmlformats.org/officeDocument/2006/relationships/slide" Target="slides/slide6.xml"/><Relationship Id="rId35" Type="http://schemas.openxmlformats.org/officeDocument/2006/relationships/font" Target="fonts/Lato-italic.fntdata"/><Relationship Id="rId12" Type="http://schemas.openxmlformats.org/officeDocument/2006/relationships/slide" Target="slides/slide5.xml"/><Relationship Id="rId34" Type="http://schemas.openxmlformats.org/officeDocument/2006/relationships/font" Target="fonts/Lato-bold.fntdata"/><Relationship Id="rId15" Type="http://schemas.openxmlformats.org/officeDocument/2006/relationships/slide" Target="slides/slide8.xml"/><Relationship Id="rId37" Type="http://schemas.openxmlformats.org/officeDocument/2006/relationships/font" Target="fonts/Tahoma-regular.fntdata"/><Relationship Id="rId14" Type="http://schemas.openxmlformats.org/officeDocument/2006/relationships/slide" Target="slides/slide7.xml"/><Relationship Id="rId36" Type="http://schemas.openxmlformats.org/officeDocument/2006/relationships/font" Target="fonts/Lato-boldItalic.fntdata"/><Relationship Id="rId17" Type="http://schemas.openxmlformats.org/officeDocument/2006/relationships/slide" Target="slides/slide10.xml"/><Relationship Id="rId39" Type="http://schemas.openxmlformats.org/officeDocument/2006/relationships/font" Target="fonts/HelveticaNeue-regular.fntdata"/><Relationship Id="rId16" Type="http://schemas.openxmlformats.org/officeDocument/2006/relationships/slide" Target="slides/slide9.xml"/><Relationship Id="rId38" Type="http://schemas.openxmlformats.org/officeDocument/2006/relationships/font" Target="fonts/Tahoma-bold.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RNA-Seq data, there may be multiple goals in mind, the most common and our focus here will be differential expression. However, it is good to keep in mind there are many other ways to explore these data and they will require different library preparation strategies, as well as different pipelines to process them.</a:t>
            </a:r>
            <a:endParaRPr/>
          </a:p>
          <a:p>
            <a:pPr indent="0" lvl="0" marL="0" rtl="0" algn="l">
              <a:spcBef>
                <a:spcPts val="0"/>
              </a:spcBef>
              <a:spcAft>
                <a:spcPts val="0"/>
              </a:spcAft>
              <a:buNone/>
            </a:pPr>
            <a:r>
              <a:rPr lang="en"/>
              <a:t>Examples: finding variants (sequence or structural), assembly of new transcriptomes, RNA editing...</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74b5978567_1_149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Without normalization, our quantification would imply that all genes are higher expressed in Replicate 2 (y axis)</a:t>
            </a:r>
            <a:endParaRPr/>
          </a:p>
        </p:txBody>
      </p:sp>
      <p:sp>
        <p:nvSpPr>
          <p:cNvPr id="511" name="Google Shape;511;g74b5978567_1_14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74b5978567_1_134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Now we have to revisit our previous assumptions.</a:t>
            </a:r>
            <a:endParaRPr/>
          </a:p>
          <a:p>
            <a:pPr indent="0" lvl="0" marL="0" rtl="0" algn="l">
              <a:spcBef>
                <a:spcPts val="0"/>
              </a:spcBef>
              <a:spcAft>
                <a:spcPts val="0"/>
              </a:spcAft>
              <a:buNone/>
            </a:pPr>
            <a:r>
              <a:rPr lang="en"/>
              <a:t>Here is an example of a gene where you know two isoforms exist, 1 &amp; 2, where isoform 1 transcript is formed by 4 exons and the isoform 2 transcript by 3 exons, some of the exons are also common between the two isoforms.</a:t>
            </a:r>
            <a:endParaRPr/>
          </a:p>
          <a:p>
            <a:pPr indent="0" lvl="0" marL="0" rtl="0" algn="l">
              <a:spcBef>
                <a:spcPts val="0"/>
              </a:spcBef>
              <a:spcAft>
                <a:spcPts val="0"/>
              </a:spcAft>
              <a:buNone/>
            </a:pPr>
            <a:r>
              <a:rPr lang="en"/>
              <a:t>One way to deal with this is to define one isoform per gene, and restrict the experiment to a gene level analysis</a:t>
            </a:r>
            <a:endParaRPr/>
          </a:p>
          <a:p>
            <a:pPr indent="0" lvl="0" marL="0" rtl="0" algn="l">
              <a:spcBef>
                <a:spcPts val="0"/>
              </a:spcBef>
              <a:spcAft>
                <a:spcPts val="0"/>
              </a:spcAft>
              <a:buNone/>
            </a:pPr>
            <a:r>
              <a:rPr lang="en"/>
              <a:t>They are convenient, but both of these methods present problems and the estimated transcript abundance will differ from the truth</a:t>
            </a:r>
            <a:endParaRPr/>
          </a:p>
          <a:p>
            <a:pPr indent="0" lvl="0" marL="0" rtl="0" algn="l">
              <a:spcBef>
                <a:spcPts val="0"/>
              </a:spcBef>
              <a:spcAft>
                <a:spcPts val="0"/>
              </a:spcAft>
              <a:buNone/>
            </a:pPr>
            <a:r>
              <a:rPr lang="en"/>
              <a:t>Union will result in underestimated expression for genes where there is alternative splicing, and intersection will reduce the power for DE analysis</a:t>
            </a:r>
            <a:endParaRPr/>
          </a:p>
        </p:txBody>
      </p:sp>
      <p:sp>
        <p:nvSpPr>
          <p:cNvPr id="518" name="Google Shape;518;g74b5978567_1_13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74b5978567_1_135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Many current models </a:t>
            </a:r>
            <a:r>
              <a:rPr lang="en"/>
              <a:t>handle the read mapping uncertainty by constructing a 'likelihood function' that models the sequencing process and identifies isoform abundance estimates that best explain the reads obtained in the experiment.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Reads that map to unique regions of each isoform are fine as they are, the problem lies with the reads from common exons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fragment length distribution is know from the library construction (bioanalyzer trace for example) and remember that in a paired-end sequencing experiment we generate reads from the 3’ and 5’ ends of each fragment</a:t>
            </a:r>
            <a:endParaRPr/>
          </a:p>
        </p:txBody>
      </p:sp>
      <p:sp>
        <p:nvSpPr>
          <p:cNvPr id="527" name="Google Shape;527;g74b5978567_1_13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74b5978567_1_136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Insert size is calculated from the alignment distance of two reads in a pair, considering the mature transcript (spliced)</a:t>
            </a:r>
            <a:endParaRPr/>
          </a:p>
          <a:p>
            <a:pPr indent="0" lvl="0" marL="0" rtl="0" algn="l">
              <a:spcBef>
                <a:spcPts val="0"/>
              </a:spcBef>
              <a:spcAft>
                <a:spcPts val="0"/>
              </a:spcAft>
              <a:buNone/>
            </a:pPr>
            <a:r>
              <a:rPr lang="en"/>
              <a:t>The distance between </a:t>
            </a:r>
            <a:r>
              <a:rPr lang="en"/>
              <a:t>these</a:t>
            </a:r>
            <a:r>
              <a:rPr lang="en"/>
              <a:t> paired reads is calculated</a:t>
            </a:r>
            <a:r>
              <a:rPr lang="en"/>
              <a:t> for each isoform reconstruction</a:t>
            </a:r>
            <a:endParaRPr/>
          </a:p>
          <a:p>
            <a:pPr indent="0" lvl="0" marL="0" rtl="0" algn="l">
              <a:spcBef>
                <a:spcPts val="0"/>
              </a:spcBef>
              <a:spcAft>
                <a:spcPts val="0"/>
              </a:spcAft>
              <a:buNone/>
            </a:pPr>
            <a:r>
              <a:rPr lang="en"/>
              <a:t>And we end up with a distribution</a:t>
            </a:r>
            <a:endParaRPr/>
          </a:p>
        </p:txBody>
      </p:sp>
      <p:sp>
        <p:nvSpPr>
          <p:cNvPr id="535" name="Google Shape;535;g74b5978567_1_13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74b5978567_1_139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We can then use this empirical distribution for read assignment, </a:t>
            </a:r>
            <a:endParaRPr/>
          </a:p>
          <a:p>
            <a:pPr indent="0" lvl="0" marL="0" rtl="0" algn="l">
              <a:spcBef>
                <a:spcPts val="0"/>
              </a:spcBef>
              <a:spcAft>
                <a:spcPts val="0"/>
              </a:spcAft>
              <a:buNone/>
            </a:pPr>
            <a:r>
              <a:rPr lang="en"/>
              <a:t>For example here we have a pair of reads which map to common exons between 3 isoforms, </a:t>
            </a:r>
            <a:endParaRPr/>
          </a:p>
          <a:p>
            <a:pPr indent="0" lvl="0" marL="0" rtl="0" algn="l">
              <a:spcBef>
                <a:spcPts val="0"/>
              </a:spcBef>
              <a:spcAft>
                <a:spcPts val="0"/>
              </a:spcAft>
              <a:buNone/>
            </a:pPr>
            <a:r>
              <a:rPr lang="en"/>
              <a:t>For each isoform, the distance is calculated, green and brown would have distance d1 and purple would have distance d2</a:t>
            </a:r>
            <a:endParaRPr/>
          </a:p>
          <a:p>
            <a:pPr indent="0" lvl="0" marL="0" rtl="0" algn="l">
              <a:spcBef>
                <a:spcPts val="0"/>
              </a:spcBef>
              <a:spcAft>
                <a:spcPts val="0"/>
              </a:spcAft>
              <a:buNone/>
            </a:pPr>
            <a:r>
              <a:rPr lang="en"/>
              <a:t>According to the insert size distribution we observed, which of these is more likely to have given origin to these reads? Purple transcript!</a:t>
            </a:r>
            <a:endParaRPr/>
          </a:p>
        </p:txBody>
      </p:sp>
      <p:sp>
        <p:nvSpPr>
          <p:cNvPr id="573" name="Google Shape;573;g74b5978567_1_13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74b5978567_1_145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We want to estimate the relative abundance for each transcript</a:t>
            </a:r>
            <a:endParaRPr/>
          </a:p>
          <a:p>
            <a:pPr indent="0" lvl="0" marL="0" rtl="0" algn="l">
              <a:spcBef>
                <a:spcPts val="0"/>
              </a:spcBef>
              <a:spcAft>
                <a:spcPts val="0"/>
              </a:spcAft>
              <a:buNone/>
            </a:pPr>
            <a:r>
              <a:rPr lang="en"/>
              <a:t>But we do not know the fragment alignment source</a:t>
            </a:r>
            <a:endParaRPr/>
          </a:p>
          <a:p>
            <a:pPr indent="0" lvl="0" marL="0" rtl="0" algn="l">
              <a:spcBef>
                <a:spcPts val="0"/>
              </a:spcBef>
              <a:spcAft>
                <a:spcPts val="0"/>
              </a:spcAft>
              <a:buNone/>
            </a:pPr>
            <a:r>
              <a:rPr lang="en"/>
              <a:t>What we do know are the fragment alignments, what are the possible transcripts present, and the fragment length distribution</a:t>
            </a:r>
            <a:endParaRPr/>
          </a:p>
          <a:p>
            <a:pPr indent="0" lvl="0" marL="0" rtl="0" algn="l">
              <a:spcBef>
                <a:spcPts val="0"/>
              </a:spcBef>
              <a:spcAft>
                <a:spcPts val="0"/>
              </a:spcAft>
              <a:buNone/>
            </a:pPr>
            <a:r>
              <a:rPr lang="en"/>
              <a:t>So the probability of a given alignment a having originated from a transcript t, given that we have the distribution of sizes D, and the transcript relative abundance theta t</a:t>
            </a:r>
            <a:endParaRPr/>
          </a:p>
          <a:p>
            <a:pPr indent="0" lvl="0" marL="0" rtl="0" algn="l">
              <a:spcBef>
                <a:spcPts val="0"/>
              </a:spcBef>
              <a:spcAft>
                <a:spcPts val="0"/>
              </a:spcAft>
              <a:buNone/>
            </a:pPr>
            <a:r>
              <a:rPr lang="en"/>
              <a:t>Is equal to theta t times the length </a:t>
            </a:r>
            <a:r>
              <a:rPr lang="en"/>
              <a:t>of the</a:t>
            </a:r>
            <a:r>
              <a:rPr lang="en"/>
              <a:t> transcript t</a:t>
            </a:r>
            <a:endParaRPr/>
          </a:p>
          <a:p>
            <a:pPr indent="0" lvl="0" marL="0" rtl="0" algn="l">
              <a:spcBef>
                <a:spcPts val="0"/>
              </a:spcBef>
              <a:spcAft>
                <a:spcPts val="0"/>
              </a:spcAft>
              <a:buNone/>
            </a:pPr>
            <a:r>
              <a:rPr lang="en"/>
              <a:t>Over the sum of theta s times length </a:t>
            </a:r>
            <a:r>
              <a:rPr lang="en"/>
              <a:t>of</a:t>
            </a:r>
            <a:r>
              <a:rPr lang="en"/>
              <a:t> transcript s (</a:t>
            </a:r>
            <a:r>
              <a:rPr lang="en"/>
              <a:t>for</a:t>
            </a:r>
            <a:r>
              <a:rPr lang="en"/>
              <a:t> </a:t>
            </a:r>
            <a:r>
              <a:rPr lang="en"/>
              <a:t>all</a:t>
            </a:r>
            <a:r>
              <a:rPr lang="en"/>
              <a:t> other transcripts that a maps to)</a:t>
            </a:r>
            <a:endParaRPr/>
          </a:p>
          <a:p>
            <a:pPr indent="0" lvl="0" marL="0" rtl="0" algn="l">
              <a:spcBef>
                <a:spcPts val="0"/>
              </a:spcBef>
              <a:spcAft>
                <a:spcPts val="0"/>
              </a:spcAft>
              <a:buNone/>
            </a:pPr>
            <a:r>
              <a:rPr lang="en"/>
              <a:t>Times the probability of obtaining a fragment of length l for a in transcript t, given the fragment length distribution 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solvable by and algorithm called EM = expectation maximization, to solve for the values of theta that maximize the observed data likelihood</a:t>
            </a:r>
            <a:endParaRPr/>
          </a:p>
        </p:txBody>
      </p:sp>
      <p:sp>
        <p:nvSpPr>
          <p:cNvPr id="628" name="Google Shape;628;g74b5978567_1_14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74b5978567_1_146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Read counts </a:t>
            </a:r>
            <a:r>
              <a:rPr b="1" lang="en"/>
              <a:t>n</a:t>
            </a:r>
            <a:r>
              <a:rPr lang="en"/>
              <a:t> for a given sample </a:t>
            </a:r>
            <a:r>
              <a:rPr b="1" lang="en"/>
              <a:t>s</a:t>
            </a:r>
            <a:r>
              <a:rPr lang="en"/>
              <a:t> and a gene </a:t>
            </a:r>
            <a:r>
              <a:rPr b="1" lang="en"/>
              <a:t>g</a:t>
            </a:r>
            <a:r>
              <a:rPr lang="en"/>
              <a:t>, follow a multinomial distribution considering the set of all genes.</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More general models will use additional information to </a:t>
            </a:r>
            <a:r>
              <a:rPr lang="en"/>
              <a:t>accommodate</a:t>
            </a:r>
            <a:r>
              <a:rPr lang="en"/>
              <a:t> the uncertainty of the data</a:t>
            </a:r>
            <a:endParaRPr/>
          </a:p>
          <a:p>
            <a:pPr indent="0" lvl="0" marL="0" rtl="0" algn="l">
              <a:spcBef>
                <a:spcPts val="0"/>
              </a:spcBef>
              <a:spcAft>
                <a:spcPts val="0"/>
              </a:spcAft>
              <a:buNone/>
            </a:pPr>
            <a:r>
              <a:t/>
            </a:r>
            <a:endParaRPr/>
          </a:p>
        </p:txBody>
      </p:sp>
      <p:sp>
        <p:nvSpPr>
          <p:cNvPr id="647" name="Google Shape;647;g74b5978567_1_14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74b5978567_1_134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g74b5978567_1_13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74b5978567_1_147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g74b5978567_1_14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74b5978567_1_147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g74b5978567_1_14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748907a3d6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748907a3d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for differential gene expression we need to use the mapped reads and figure out what was the level of expression of each gene in the original cell or tissue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74b5978567_1_148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g74b5978567_1_14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748907a3d6_0_9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748907a3d6_0_9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74b5978567_1_110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A few things to consider about the experiment…</a:t>
            </a:r>
            <a:endParaRPr/>
          </a:p>
          <a:p>
            <a:pPr indent="0" lvl="0" marL="0" rtl="0" algn="l">
              <a:spcBef>
                <a:spcPts val="0"/>
              </a:spcBef>
              <a:spcAft>
                <a:spcPts val="0"/>
              </a:spcAft>
              <a:buNone/>
            </a:pPr>
            <a:r>
              <a:rPr lang="en"/>
              <a:t>You will recover more reads from longer transcripts (generated more fragments) and from transcripts that are more highly expressed (also generate more fragments)</a:t>
            </a:r>
            <a:endParaRPr/>
          </a:p>
          <a:p>
            <a:pPr indent="0" lvl="0" marL="0" rtl="0" algn="l">
              <a:spcBef>
                <a:spcPts val="0"/>
              </a:spcBef>
              <a:spcAft>
                <a:spcPts val="0"/>
              </a:spcAft>
              <a:buNone/>
            </a:pPr>
            <a:r>
              <a:rPr lang="en"/>
              <a:t>In addition, the variable number of reads sequenced and fragments captured will also introduce variability between samples</a:t>
            </a:r>
            <a:endParaRPr/>
          </a:p>
        </p:txBody>
      </p:sp>
      <p:sp>
        <p:nvSpPr>
          <p:cNvPr id="262" name="Google Shape;262;g74b5978567_1_11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74b5978567_1_131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g74b5978567_1_13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74b5978567_1_131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Like we saw on the previous lecture on genomic alignment, there is uncertainty in the read mapping, genes have paralogs that share sequence similarity, it is hard to define a single true location for each short read to have originated from.</a:t>
            </a:r>
            <a:endParaRPr/>
          </a:p>
        </p:txBody>
      </p:sp>
      <p:sp>
        <p:nvSpPr>
          <p:cNvPr id="471" name="Google Shape;471;g74b5978567_1_13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74b5978567_1_132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g74b5978567_1_13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74b5978567_1_133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In this simple example, a success (getting a read) has a probability of theta (relative abundance of the gene) and the </a:t>
            </a:r>
            <a:r>
              <a:rPr lang="en"/>
              <a:t>probability</a:t>
            </a:r>
            <a:r>
              <a:rPr lang="en"/>
              <a:t> of obtaining n reads from gene g in N trials (total reads) follows the binomial distribution. </a:t>
            </a:r>
            <a:endParaRPr/>
          </a:p>
          <a:p>
            <a:pPr indent="0" lvl="0" marL="0" rtl="0" algn="l">
              <a:spcBef>
                <a:spcPts val="0"/>
              </a:spcBef>
              <a:spcAft>
                <a:spcPts val="0"/>
              </a:spcAft>
              <a:buNone/>
            </a:pPr>
            <a:r>
              <a:rPr lang="en"/>
              <a:t>So it can be written as the probability of obtaining n successes given the relative abundance (theta g), which is equal to </a:t>
            </a:r>
            <a:endParaRPr/>
          </a:p>
          <a:p>
            <a:pPr indent="0" lvl="0" marL="0" rtl="0" algn="l">
              <a:spcBef>
                <a:spcPts val="0"/>
              </a:spcBef>
              <a:spcAft>
                <a:spcPts val="0"/>
              </a:spcAft>
              <a:buNone/>
            </a:pPr>
            <a:r>
              <a:rPr lang="en"/>
              <a:t>The binomial coefficient, in this case N choose n</a:t>
            </a:r>
            <a:endParaRPr/>
          </a:p>
          <a:p>
            <a:pPr indent="0" lvl="0" marL="0" rtl="0" algn="l">
              <a:spcBef>
                <a:spcPts val="0"/>
              </a:spcBef>
              <a:spcAft>
                <a:spcPts val="0"/>
              </a:spcAft>
              <a:buNone/>
            </a:pPr>
            <a:r>
              <a:rPr lang="en"/>
              <a:t>Times the probability of n successes (theta to the power of n)</a:t>
            </a:r>
            <a:endParaRPr/>
          </a:p>
          <a:p>
            <a:pPr indent="0" lvl="0" marL="0" rtl="0" algn="l">
              <a:spcBef>
                <a:spcPts val="0"/>
              </a:spcBef>
              <a:spcAft>
                <a:spcPts val="0"/>
              </a:spcAft>
              <a:buNone/>
            </a:pPr>
            <a:r>
              <a:rPr lang="en"/>
              <a:t>Times the probability of N-n failures ([1-theta] to the power of N-n)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Which means our best estimate of the true relative abundance is n over 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we wish it were this simple, remember the three assumptions we made on the previous slide and see how we cannot get to the true relative abundance of a gene based on the reads sequenced</a:t>
            </a:r>
            <a:endParaRPr/>
          </a:p>
        </p:txBody>
      </p:sp>
      <p:sp>
        <p:nvSpPr>
          <p:cNvPr id="488" name="Google Shape;488;g74b5978567_1_13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74b5978567_1_133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g74b5978567_1_13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74b5978567_1_149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The most important reason is sequencing depth</a:t>
            </a:r>
            <a:endParaRPr/>
          </a:p>
        </p:txBody>
      </p:sp>
      <p:sp>
        <p:nvSpPr>
          <p:cNvPr id="504" name="Google Shape;504;g74b5978567_1_14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 2 Column">
  <p:cSld name="Title &amp; Bullets - 2 Column">
    <p:spTree>
      <p:nvGrpSpPr>
        <p:cNvPr id="82" name="Shape 82"/>
        <p:cNvGrpSpPr/>
        <p:nvPr/>
      </p:nvGrpSpPr>
      <p:grpSpPr>
        <a:xfrm>
          <a:off x="0" y="0"/>
          <a:ext cx="0" cy="0"/>
          <a:chOff x="0" y="0"/>
          <a:chExt cx="0" cy="0"/>
        </a:xfrm>
      </p:grpSpPr>
      <p:sp>
        <p:nvSpPr>
          <p:cNvPr id="83" name="Google Shape;83;p13"/>
          <p:cNvSpPr txBox="1"/>
          <p:nvPr>
            <p:ph type="title"/>
          </p:nvPr>
        </p:nvSpPr>
        <p:spPr>
          <a:xfrm>
            <a:off x="892969" y="133945"/>
            <a:ext cx="7358100" cy="12858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2800"/>
              <a:buFont typeface="Gill Sans"/>
              <a:buNone/>
              <a:defRPr b="0" i="0" sz="5400" u="none" cap="none" strike="noStrike">
                <a:solidFill>
                  <a:srgbClr val="000000"/>
                </a:solidFill>
                <a:latin typeface="Gill Sans"/>
                <a:ea typeface="Gill Sans"/>
                <a:cs typeface="Gill Sans"/>
                <a:sym typeface="Gill Sans"/>
              </a:defRPr>
            </a:lvl1pPr>
            <a:lvl2pPr indent="152400" lvl="1" marL="0" marR="0" rtl="0" algn="ctr">
              <a:lnSpc>
                <a:spcPct val="100000"/>
              </a:lnSpc>
              <a:spcBef>
                <a:spcPts val="0"/>
              </a:spcBef>
              <a:spcAft>
                <a:spcPts val="0"/>
              </a:spcAft>
              <a:buClr>
                <a:srgbClr val="000000"/>
              </a:buClr>
              <a:buSzPts val="2800"/>
              <a:buFont typeface="Gill Sans"/>
              <a:buNone/>
              <a:defRPr b="0" i="0" sz="5400" u="none" cap="none" strike="noStrike">
                <a:solidFill>
                  <a:srgbClr val="000000"/>
                </a:solidFill>
                <a:latin typeface="Gill Sans"/>
                <a:ea typeface="Gill Sans"/>
                <a:cs typeface="Gill Sans"/>
                <a:sym typeface="Gill Sans"/>
              </a:defRPr>
            </a:lvl2pPr>
            <a:lvl3pPr indent="292100" lvl="2" marL="0" marR="0" rtl="0" algn="ctr">
              <a:lnSpc>
                <a:spcPct val="100000"/>
              </a:lnSpc>
              <a:spcBef>
                <a:spcPts val="0"/>
              </a:spcBef>
              <a:spcAft>
                <a:spcPts val="0"/>
              </a:spcAft>
              <a:buClr>
                <a:srgbClr val="000000"/>
              </a:buClr>
              <a:buSzPts val="2800"/>
              <a:buFont typeface="Gill Sans"/>
              <a:buNone/>
              <a:defRPr b="0" i="0" sz="5400" u="none" cap="none" strike="noStrike">
                <a:solidFill>
                  <a:srgbClr val="000000"/>
                </a:solidFill>
                <a:latin typeface="Gill Sans"/>
                <a:ea typeface="Gill Sans"/>
                <a:cs typeface="Gill Sans"/>
                <a:sym typeface="Gill Sans"/>
              </a:defRPr>
            </a:lvl3pPr>
            <a:lvl4pPr indent="444500" lvl="3" marL="0" marR="0" rtl="0" algn="ctr">
              <a:lnSpc>
                <a:spcPct val="100000"/>
              </a:lnSpc>
              <a:spcBef>
                <a:spcPts val="0"/>
              </a:spcBef>
              <a:spcAft>
                <a:spcPts val="0"/>
              </a:spcAft>
              <a:buClr>
                <a:srgbClr val="000000"/>
              </a:buClr>
              <a:buSzPts val="2800"/>
              <a:buFont typeface="Gill Sans"/>
              <a:buNone/>
              <a:defRPr b="0" i="0" sz="5400" u="none" cap="none" strike="noStrike">
                <a:solidFill>
                  <a:srgbClr val="000000"/>
                </a:solidFill>
                <a:latin typeface="Gill Sans"/>
                <a:ea typeface="Gill Sans"/>
                <a:cs typeface="Gill Sans"/>
                <a:sym typeface="Gill Sans"/>
              </a:defRPr>
            </a:lvl4pPr>
            <a:lvl5pPr indent="584200" lvl="4" marL="0" marR="0" rtl="0" algn="ctr">
              <a:lnSpc>
                <a:spcPct val="100000"/>
              </a:lnSpc>
              <a:spcBef>
                <a:spcPts val="0"/>
              </a:spcBef>
              <a:spcAft>
                <a:spcPts val="0"/>
              </a:spcAft>
              <a:buClr>
                <a:srgbClr val="000000"/>
              </a:buClr>
              <a:buSzPts val="2800"/>
              <a:buFont typeface="Gill Sans"/>
              <a:buNone/>
              <a:defRPr b="0" i="0" sz="5400" u="none" cap="none" strike="noStrike">
                <a:solidFill>
                  <a:srgbClr val="000000"/>
                </a:solidFill>
                <a:latin typeface="Gill Sans"/>
                <a:ea typeface="Gill Sans"/>
                <a:cs typeface="Gill Sans"/>
                <a:sym typeface="Gill Sans"/>
              </a:defRPr>
            </a:lvl5pPr>
            <a:lvl6pPr indent="736600" lvl="5" marL="0" marR="0" rtl="0" algn="ctr">
              <a:lnSpc>
                <a:spcPct val="100000"/>
              </a:lnSpc>
              <a:spcBef>
                <a:spcPts val="0"/>
              </a:spcBef>
              <a:spcAft>
                <a:spcPts val="0"/>
              </a:spcAft>
              <a:buClr>
                <a:srgbClr val="000000"/>
              </a:buClr>
              <a:buSzPts val="2800"/>
              <a:buFont typeface="Gill Sans"/>
              <a:buNone/>
              <a:defRPr b="0" i="0" sz="5400" u="none" cap="none" strike="noStrike">
                <a:solidFill>
                  <a:srgbClr val="000000"/>
                </a:solidFill>
                <a:latin typeface="Gill Sans"/>
                <a:ea typeface="Gill Sans"/>
                <a:cs typeface="Gill Sans"/>
                <a:sym typeface="Gill Sans"/>
              </a:defRPr>
            </a:lvl6pPr>
            <a:lvl7pPr indent="889000" lvl="6" marL="0" marR="0" rtl="0" algn="ctr">
              <a:lnSpc>
                <a:spcPct val="100000"/>
              </a:lnSpc>
              <a:spcBef>
                <a:spcPts val="0"/>
              </a:spcBef>
              <a:spcAft>
                <a:spcPts val="0"/>
              </a:spcAft>
              <a:buClr>
                <a:srgbClr val="000000"/>
              </a:buClr>
              <a:buSzPts val="2800"/>
              <a:buFont typeface="Gill Sans"/>
              <a:buNone/>
              <a:defRPr b="0" i="0" sz="5400" u="none" cap="none" strike="noStrike">
                <a:solidFill>
                  <a:srgbClr val="000000"/>
                </a:solidFill>
                <a:latin typeface="Gill Sans"/>
                <a:ea typeface="Gill Sans"/>
                <a:cs typeface="Gill Sans"/>
                <a:sym typeface="Gill Sans"/>
              </a:defRPr>
            </a:lvl7pPr>
            <a:lvl8pPr indent="1028700" lvl="7" marL="0" marR="0" rtl="0" algn="ctr">
              <a:lnSpc>
                <a:spcPct val="100000"/>
              </a:lnSpc>
              <a:spcBef>
                <a:spcPts val="0"/>
              </a:spcBef>
              <a:spcAft>
                <a:spcPts val="0"/>
              </a:spcAft>
              <a:buClr>
                <a:srgbClr val="000000"/>
              </a:buClr>
              <a:buSzPts val="2800"/>
              <a:buFont typeface="Gill Sans"/>
              <a:buNone/>
              <a:defRPr b="0" i="0" sz="5400" u="none" cap="none" strike="noStrike">
                <a:solidFill>
                  <a:srgbClr val="000000"/>
                </a:solidFill>
                <a:latin typeface="Gill Sans"/>
                <a:ea typeface="Gill Sans"/>
                <a:cs typeface="Gill Sans"/>
                <a:sym typeface="Gill Sans"/>
              </a:defRPr>
            </a:lvl8pPr>
            <a:lvl9pPr indent="1181100" lvl="8" marL="0" marR="0" rtl="0" algn="ctr">
              <a:lnSpc>
                <a:spcPct val="100000"/>
              </a:lnSpc>
              <a:spcBef>
                <a:spcPts val="0"/>
              </a:spcBef>
              <a:spcAft>
                <a:spcPts val="0"/>
              </a:spcAft>
              <a:buClr>
                <a:srgbClr val="000000"/>
              </a:buClr>
              <a:buSzPts val="2800"/>
              <a:buFont typeface="Gill Sans"/>
              <a:buNone/>
              <a:defRPr b="0" i="0" sz="5400" u="none" cap="none" strike="noStrike">
                <a:solidFill>
                  <a:srgbClr val="000000"/>
                </a:solidFill>
                <a:latin typeface="Gill Sans"/>
                <a:ea typeface="Gill Sans"/>
                <a:cs typeface="Gill Sans"/>
                <a:sym typeface="Gill Sans"/>
              </a:defRPr>
            </a:lvl9pPr>
          </a:lstStyle>
          <a:p/>
        </p:txBody>
      </p:sp>
      <p:sp>
        <p:nvSpPr>
          <p:cNvPr id="84" name="Google Shape;84;p13"/>
          <p:cNvSpPr txBox="1"/>
          <p:nvPr>
            <p:ph idx="1" type="body"/>
          </p:nvPr>
        </p:nvSpPr>
        <p:spPr>
          <a:xfrm>
            <a:off x="892969" y="1460004"/>
            <a:ext cx="7358100" cy="3013800"/>
          </a:xfrm>
          <a:prstGeom prst="rect">
            <a:avLst/>
          </a:prstGeom>
          <a:noFill/>
          <a:ln>
            <a:noFill/>
          </a:ln>
        </p:spPr>
        <p:txBody>
          <a:bodyPr anchorCtr="0" anchor="t" bIns="91425" lIns="91425" spcFirstLastPara="1" rIns="91425" wrap="square" tIns="91425">
            <a:noAutofit/>
          </a:bodyPr>
          <a:lstStyle>
            <a:lvl1pPr indent="-450850" lvl="0" marL="457200" marR="0" rtl="0" algn="l">
              <a:lnSpc>
                <a:spcPct val="100000"/>
              </a:lnSpc>
              <a:spcBef>
                <a:spcPts val="2400"/>
              </a:spcBef>
              <a:spcAft>
                <a:spcPts val="0"/>
              </a:spcAft>
              <a:buClr>
                <a:srgbClr val="000000"/>
              </a:buClr>
              <a:buSzPts val="3500"/>
              <a:buFont typeface="Gill Sans"/>
              <a:buChar char="•"/>
              <a:defRPr b="0" i="0" sz="2100" u="none" cap="none" strike="noStrike">
                <a:solidFill>
                  <a:srgbClr val="000000"/>
                </a:solidFill>
                <a:latin typeface="Gill Sans"/>
                <a:ea typeface="Gill Sans"/>
                <a:cs typeface="Gill Sans"/>
                <a:sym typeface="Gill Sans"/>
              </a:defRPr>
            </a:lvl1pPr>
            <a:lvl2pPr indent="-450850" lvl="1" marL="914400" marR="0" rtl="0" algn="l">
              <a:lnSpc>
                <a:spcPct val="100000"/>
              </a:lnSpc>
              <a:spcBef>
                <a:spcPts val="2400"/>
              </a:spcBef>
              <a:spcAft>
                <a:spcPts val="0"/>
              </a:spcAft>
              <a:buClr>
                <a:srgbClr val="000000"/>
              </a:buClr>
              <a:buSzPts val="3500"/>
              <a:buFont typeface="Gill Sans"/>
              <a:buChar char="•"/>
              <a:defRPr b="0" i="0" sz="2100" u="none" cap="none" strike="noStrike">
                <a:solidFill>
                  <a:srgbClr val="000000"/>
                </a:solidFill>
                <a:latin typeface="Gill Sans"/>
                <a:ea typeface="Gill Sans"/>
                <a:cs typeface="Gill Sans"/>
                <a:sym typeface="Gill Sans"/>
              </a:defRPr>
            </a:lvl2pPr>
            <a:lvl3pPr indent="-450850" lvl="2" marL="1371600" marR="0" rtl="0" algn="l">
              <a:lnSpc>
                <a:spcPct val="100000"/>
              </a:lnSpc>
              <a:spcBef>
                <a:spcPts val="2400"/>
              </a:spcBef>
              <a:spcAft>
                <a:spcPts val="0"/>
              </a:spcAft>
              <a:buClr>
                <a:srgbClr val="000000"/>
              </a:buClr>
              <a:buSzPts val="3500"/>
              <a:buFont typeface="Gill Sans"/>
              <a:buChar char="•"/>
              <a:defRPr b="0" i="0" sz="2100" u="none" cap="none" strike="noStrike">
                <a:solidFill>
                  <a:srgbClr val="000000"/>
                </a:solidFill>
                <a:latin typeface="Gill Sans"/>
                <a:ea typeface="Gill Sans"/>
                <a:cs typeface="Gill Sans"/>
                <a:sym typeface="Gill Sans"/>
              </a:defRPr>
            </a:lvl3pPr>
            <a:lvl4pPr indent="-450850" lvl="3" marL="1828800" marR="0" rtl="0" algn="l">
              <a:lnSpc>
                <a:spcPct val="100000"/>
              </a:lnSpc>
              <a:spcBef>
                <a:spcPts val="2400"/>
              </a:spcBef>
              <a:spcAft>
                <a:spcPts val="0"/>
              </a:spcAft>
              <a:buClr>
                <a:srgbClr val="000000"/>
              </a:buClr>
              <a:buSzPts val="3500"/>
              <a:buFont typeface="Gill Sans"/>
              <a:buChar char="•"/>
              <a:defRPr b="0" i="0" sz="2100" u="none" cap="none" strike="noStrike">
                <a:solidFill>
                  <a:srgbClr val="000000"/>
                </a:solidFill>
                <a:latin typeface="Gill Sans"/>
                <a:ea typeface="Gill Sans"/>
                <a:cs typeface="Gill Sans"/>
                <a:sym typeface="Gill Sans"/>
              </a:defRPr>
            </a:lvl4pPr>
            <a:lvl5pPr indent="-450850" lvl="4" marL="2286000" marR="0" rtl="0" algn="l">
              <a:lnSpc>
                <a:spcPct val="100000"/>
              </a:lnSpc>
              <a:spcBef>
                <a:spcPts val="2400"/>
              </a:spcBef>
              <a:spcAft>
                <a:spcPts val="0"/>
              </a:spcAft>
              <a:buClr>
                <a:srgbClr val="000000"/>
              </a:buClr>
              <a:buSzPts val="3500"/>
              <a:buFont typeface="Gill Sans"/>
              <a:buChar char="•"/>
              <a:defRPr b="0" i="0" sz="2100" u="none" cap="none" strike="noStrike">
                <a:solidFill>
                  <a:srgbClr val="000000"/>
                </a:solidFill>
                <a:latin typeface="Gill Sans"/>
                <a:ea typeface="Gill Sans"/>
                <a:cs typeface="Gill Sans"/>
                <a:sym typeface="Gill Sans"/>
              </a:defRPr>
            </a:lvl5pPr>
            <a:lvl6pPr indent="-520700" lvl="5" marL="2743200" marR="0" rtl="0" algn="l">
              <a:lnSpc>
                <a:spcPct val="100000"/>
              </a:lnSpc>
              <a:spcBef>
                <a:spcPts val="3100"/>
              </a:spcBef>
              <a:spcAft>
                <a:spcPts val="0"/>
              </a:spcAft>
              <a:buClr>
                <a:srgbClr val="000000"/>
              </a:buClr>
              <a:buSzPts val="4600"/>
              <a:buFont typeface="Helvetica Neue"/>
              <a:buChar char="•"/>
              <a:defRPr b="0" i="0" sz="2700" u="none" cap="none" strike="noStrike">
                <a:solidFill>
                  <a:srgbClr val="000000"/>
                </a:solidFill>
                <a:latin typeface="Helvetica Neue"/>
                <a:ea typeface="Helvetica Neue"/>
                <a:cs typeface="Helvetica Neue"/>
                <a:sym typeface="Helvetica Neue"/>
              </a:defRPr>
            </a:lvl6pPr>
            <a:lvl7pPr indent="-520700" lvl="6" marL="3200400" marR="0" rtl="0" algn="l">
              <a:lnSpc>
                <a:spcPct val="100000"/>
              </a:lnSpc>
              <a:spcBef>
                <a:spcPts val="3100"/>
              </a:spcBef>
              <a:spcAft>
                <a:spcPts val="0"/>
              </a:spcAft>
              <a:buClr>
                <a:srgbClr val="000000"/>
              </a:buClr>
              <a:buSzPts val="4600"/>
              <a:buFont typeface="Helvetica Neue"/>
              <a:buChar char="•"/>
              <a:defRPr b="0" i="0" sz="2700" u="none" cap="none" strike="noStrike">
                <a:solidFill>
                  <a:srgbClr val="000000"/>
                </a:solidFill>
                <a:latin typeface="Helvetica Neue"/>
                <a:ea typeface="Helvetica Neue"/>
                <a:cs typeface="Helvetica Neue"/>
                <a:sym typeface="Helvetica Neue"/>
              </a:defRPr>
            </a:lvl7pPr>
            <a:lvl8pPr indent="-520700" lvl="7" marL="3657600" marR="0" rtl="0" algn="l">
              <a:lnSpc>
                <a:spcPct val="100000"/>
              </a:lnSpc>
              <a:spcBef>
                <a:spcPts val="3100"/>
              </a:spcBef>
              <a:spcAft>
                <a:spcPts val="0"/>
              </a:spcAft>
              <a:buClr>
                <a:srgbClr val="000000"/>
              </a:buClr>
              <a:buSzPts val="4600"/>
              <a:buFont typeface="Helvetica Neue"/>
              <a:buChar char="•"/>
              <a:defRPr b="0" i="0" sz="2700" u="none" cap="none" strike="noStrike">
                <a:solidFill>
                  <a:srgbClr val="000000"/>
                </a:solidFill>
                <a:latin typeface="Helvetica Neue"/>
                <a:ea typeface="Helvetica Neue"/>
                <a:cs typeface="Helvetica Neue"/>
                <a:sym typeface="Helvetica Neue"/>
              </a:defRPr>
            </a:lvl8pPr>
            <a:lvl9pPr indent="-520700" lvl="8" marL="4114800" marR="0" rtl="0" algn="l">
              <a:lnSpc>
                <a:spcPct val="100000"/>
              </a:lnSpc>
              <a:spcBef>
                <a:spcPts val="3100"/>
              </a:spcBef>
              <a:spcAft>
                <a:spcPts val="0"/>
              </a:spcAft>
              <a:buClr>
                <a:srgbClr val="000000"/>
              </a:buClr>
              <a:buSzPts val="4600"/>
              <a:buFont typeface="Helvetica Neue"/>
              <a:buChar char="•"/>
              <a:defRPr b="0" i="0" sz="2700" u="none" cap="none" strike="noStrike">
                <a:solidFill>
                  <a:srgbClr val="000000"/>
                </a:solidFill>
                <a:latin typeface="Helvetica Neue"/>
                <a:ea typeface="Helvetica Neue"/>
                <a:cs typeface="Helvetica Neue"/>
                <a:sym typeface="Helvetica Neue"/>
              </a:defRPr>
            </a:lvl9pPr>
          </a:lstStyle>
          <a:p/>
        </p:txBody>
      </p:sp>
      <p:sp>
        <p:nvSpPr>
          <p:cNvPr id="85" name="Google Shape;85;p13"/>
          <p:cNvSpPr txBox="1"/>
          <p:nvPr>
            <p:ph idx="12" type="sldNum"/>
          </p:nvPr>
        </p:nvSpPr>
        <p:spPr>
          <a:xfrm>
            <a:off x="4446984" y="4882307"/>
            <a:ext cx="241200" cy="1941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Font typeface="Gill Sans"/>
              <a:buNone/>
              <a:defRPr b="0" i="0" sz="1200" u="none" cap="none" strike="noStrike">
                <a:solidFill>
                  <a:srgbClr val="000000"/>
                </a:solidFill>
                <a:latin typeface="Gill Sans"/>
                <a:ea typeface="Gill Sans"/>
                <a:cs typeface="Gill Sans"/>
                <a:sym typeface="Gill Sans"/>
              </a:defRPr>
            </a:lvl1pPr>
            <a:lvl2pPr indent="0" lvl="1" marL="0" marR="0" rtl="0" algn="ctr">
              <a:lnSpc>
                <a:spcPct val="100000"/>
              </a:lnSpc>
              <a:spcBef>
                <a:spcPts val="0"/>
              </a:spcBef>
              <a:spcAft>
                <a:spcPts val="0"/>
              </a:spcAft>
              <a:buClr>
                <a:srgbClr val="000000"/>
              </a:buClr>
              <a:buFont typeface="Gill Sans"/>
              <a:buNone/>
              <a:defRPr b="0" i="0" sz="1200" u="none" cap="none" strike="noStrike">
                <a:solidFill>
                  <a:srgbClr val="000000"/>
                </a:solidFill>
                <a:latin typeface="Gill Sans"/>
                <a:ea typeface="Gill Sans"/>
                <a:cs typeface="Gill Sans"/>
                <a:sym typeface="Gill Sans"/>
              </a:defRPr>
            </a:lvl2pPr>
            <a:lvl3pPr indent="0" lvl="2" marL="0" marR="0" rtl="0" algn="ctr">
              <a:lnSpc>
                <a:spcPct val="100000"/>
              </a:lnSpc>
              <a:spcBef>
                <a:spcPts val="0"/>
              </a:spcBef>
              <a:spcAft>
                <a:spcPts val="0"/>
              </a:spcAft>
              <a:buClr>
                <a:srgbClr val="000000"/>
              </a:buClr>
              <a:buFont typeface="Gill Sans"/>
              <a:buNone/>
              <a:defRPr b="0" i="0" sz="1200" u="none" cap="none" strike="noStrike">
                <a:solidFill>
                  <a:srgbClr val="000000"/>
                </a:solidFill>
                <a:latin typeface="Gill Sans"/>
                <a:ea typeface="Gill Sans"/>
                <a:cs typeface="Gill Sans"/>
                <a:sym typeface="Gill Sans"/>
              </a:defRPr>
            </a:lvl3pPr>
            <a:lvl4pPr indent="0" lvl="3" marL="0" marR="0" rtl="0" algn="ctr">
              <a:lnSpc>
                <a:spcPct val="100000"/>
              </a:lnSpc>
              <a:spcBef>
                <a:spcPts val="0"/>
              </a:spcBef>
              <a:spcAft>
                <a:spcPts val="0"/>
              </a:spcAft>
              <a:buClr>
                <a:srgbClr val="000000"/>
              </a:buClr>
              <a:buFont typeface="Gill Sans"/>
              <a:buNone/>
              <a:defRPr b="0" i="0" sz="1200" u="none" cap="none" strike="noStrike">
                <a:solidFill>
                  <a:srgbClr val="000000"/>
                </a:solidFill>
                <a:latin typeface="Gill Sans"/>
                <a:ea typeface="Gill Sans"/>
                <a:cs typeface="Gill Sans"/>
                <a:sym typeface="Gill Sans"/>
              </a:defRPr>
            </a:lvl4pPr>
            <a:lvl5pPr indent="0" lvl="4" marL="0" marR="0" rtl="0" algn="ctr">
              <a:lnSpc>
                <a:spcPct val="100000"/>
              </a:lnSpc>
              <a:spcBef>
                <a:spcPts val="0"/>
              </a:spcBef>
              <a:spcAft>
                <a:spcPts val="0"/>
              </a:spcAft>
              <a:buClr>
                <a:srgbClr val="000000"/>
              </a:buClr>
              <a:buFont typeface="Gill Sans"/>
              <a:buNone/>
              <a:defRPr b="0" i="0" sz="1200" u="none" cap="none" strike="noStrike">
                <a:solidFill>
                  <a:srgbClr val="000000"/>
                </a:solidFill>
                <a:latin typeface="Gill Sans"/>
                <a:ea typeface="Gill Sans"/>
                <a:cs typeface="Gill Sans"/>
                <a:sym typeface="Gill Sans"/>
              </a:defRPr>
            </a:lvl5pPr>
            <a:lvl6pPr indent="0" lvl="5" marL="0" marR="0" rtl="0" algn="ctr">
              <a:lnSpc>
                <a:spcPct val="100000"/>
              </a:lnSpc>
              <a:spcBef>
                <a:spcPts val="0"/>
              </a:spcBef>
              <a:spcAft>
                <a:spcPts val="0"/>
              </a:spcAft>
              <a:buClr>
                <a:srgbClr val="000000"/>
              </a:buClr>
              <a:buFont typeface="Gill Sans"/>
              <a:buNone/>
              <a:defRPr b="0" i="0" sz="1200" u="none" cap="none" strike="noStrike">
                <a:solidFill>
                  <a:srgbClr val="000000"/>
                </a:solidFill>
                <a:latin typeface="Gill Sans"/>
                <a:ea typeface="Gill Sans"/>
                <a:cs typeface="Gill Sans"/>
                <a:sym typeface="Gill Sans"/>
              </a:defRPr>
            </a:lvl6pPr>
            <a:lvl7pPr indent="0" lvl="6" marL="0" marR="0" rtl="0" algn="ctr">
              <a:lnSpc>
                <a:spcPct val="100000"/>
              </a:lnSpc>
              <a:spcBef>
                <a:spcPts val="0"/>
              </a:spcBef>
              <a:spcAft>
                <a:spcPts val="0"/>
              </a:spcAft>
              <a:buClr>
                <a:srgbClr val="000000"/>
              </a:buClr>
              <a:buFont typeface="Gill Sans"/>
              <a:buNone/>
              <a:defRPr b="0" i="0" sz="1200" u="none" cap="none" strike="noStrike">
                <a:solidFill>
                  <a:srgbClr val="000000"/>
                </a:solidFill>
                <a:latin typeface="Gill Sans"/>
                <a:ea typeface="Gill Sans"/>
                <a:cs typeface="Gill Sans"/>
                <a:sym typeface="Gill Sans"/>
              </a:defRPr>
            </a:lvl7pPr>
            <a:lvl8pPr indent="0" lvl="7" marL="0" marR="0" rtl="0" algn="ctr">
              <a:lnSpc>
                <a:spcPct val="100000"/>
              </a:lnSpc>
              <a:spcBef>
                <a:spcPts val="0"/>
              </a:spcBef>
              <a:spcAft>
                <a:spcPts val="0"/>
              </a:spcAft>
              <a:buClr>
                <a:srgbClr val="000000"/>
              </a:buClr>
              <a:buFont typeface="Gill Sans"/>
              <a:buNone/>
              <a:defRPr b="0" i="0" sz="1200" u="none" cap="none" strike="noStrike">
                <a:solidFill>
                  <a:srgbClr val="000000"/>
                </a:solidFill>
                <a:latin typeface="Gill Sans"/>
                <a:ea typeface="Gill Sans"/>
                <a:cs typeface="Gill Sans"/>
                <a:sym typeface="Gill Sans"/>
              </a:defRPr>
            </a:lvl8pPr>
            <a:lvl9pPr indent="0" lvl="8" marL="0" marR="0" rtl="0" algn="ctr">
              <a:lnSpc>
                <a:spcPct val="100000"/>
              </a:lnSpc>
              <a:spcBef>
                <a:spcPts val="0"/>
              </a:spcBef>
              <a:spcAft>
                <a:spcPts val="0"/>
              </a:spcAft>
              <a:buClr>
                <a:srgbClr val="000000"/>
              </a:buClr>
              <a:buFont typeface="Gill Sans"/>
              <a:buNone/>
              <a:defRPr b="0" i="0" sz="1200" u="none" cap="none" strike="noStrike">
                <a:solidFill>
                  <a:srgbClr val="000000"/>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
              <a:t>‹#›</a:t>
            </a:fld>
            <a:endParaRPr sz="1000">
              <a:solidFill>
                <a:schemeClr val="accent1"/>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86" name="Shape 86"/>
        <p:cNvGrpSpPr/>
        <p:nvPr/>
      </p:nvGrpSpPr>
      <p:grpSpPr>
        <a:xfrm>
          <a:off x="0" y="0"/>
          <a:ext cx="0" cy="0"/>
          <a:chOff x="0" y="0"/>
          <a:chExt cx="0" cy="0"/>
        </a:xfrm>
      </p:grpSpPr>
      <p:sp>
        <p:nvSpPr>
          <p:cNvPr id="87" name="Google Shape;87;p14"/>
          <p:cNvSpPr txBox="1"/>
          <p:nvPr>
            <p:ph idx="1" type="body"/>
          </p:nvPr>
        </p:nvSpPr>
        <p:spPr>
          <a:xfrm>
            <a:off x="381000" y="914400"/>
            <a:ext cx="8382000" cy="3771900"/>
          </a:xfrm>
          <a:prstGeom prst="rect">
            <a:avLst/>
          </a:prstGeom>
          <a:noFill/>
          <a:ln>
            <a:noFill/>
          </a:ln>
        </p:spPr>
        <p:txBody>
          <a:bodyPr anchorCtr="0" anchor="t" bIns="91425" lIns="91425" spcFirstLastPara="1" rIns="91425" wrap="square" tIns="91425">
            <a:noAutofit/>
          </a:bodyPr>
          <a:lstStyle>
            <a:lvl1pPr indent="-342900" lvl="0" marL="457200" marR="0" rtl="0" algn="l">
              <a:spcBef>
                <a:spcPts val="36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1pPr>
            <a:lvl2pPr indent="-330200" lvl="1" marL="914400" marR="0" rtl="0" algn="l">
              <a:spcBef>
                <a:spcPts val="600"/>
              </a:spcBef>
              <a:spcAft>
                <a:spcPts val="0"/>
              </a:spcAft>
              <a:buClr>
                <a:schemeClr val="dk1"/>
              </a:buClr>
              <a:buSzPts val="1600"/>
              <a:buFont typeface="Arial"/>
              <a:buChar char="•"/>
              <a:defRPr b="0" i="0" sz="1600" u="none" cap="none" strike="noStrike">
                <a:solidFill>
                  <a:schemeClr val="dk1"/>
                </a:solidFill>
                <a:latin typeface="Tahoma"/>
                <a:ea typeface="Tahoma"/>
                <a:cs typeface="Tahoma"/>
                <a:sym typeface="Tahoma"/>
              </a:defRPr>
            </a:lvl2pPr>
            <a:lvl3pPr indent="-317500" lvl="2" marL="1371600" marR="0" rtl="0" algn="l">
              <a:spcBef>
                <a:spcPts val="600"/>
              </a:spcBef>
              <a:spcAft>
                <a:spcPts val="0"/>
              </a:spcAft>
              <a:buClr>
                <a:schemeClr val="dk1"/>
              </a:buClr>
              <a:buSzPts val="1400"/>
              <a:buFont typeface="Arial"/>
              <a:buChar char="•"/>
              <a:defRPr b="0" i="0" sz="1400" u="none" cap="none" strike="noStrike">
                <a:solidFill>
                  <a:schemeClr val="dk1"/>
                </a:solidFill>
                <a:latin typeface="Tahoma"/>
                <a:ea typeface="Tahoma"/>
                <a:cs typeface="Tahoma"/>
                <a:sym typeface="Tahoma"/>
              </a:defRPr>
            </a:lvl3pPr>
            <a:lvl4pPr indent="-311150" lvl="3" marL="18288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4pPr>
            <a:lvl5pPr indent="-311150" lvl="4" marL="22860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5pPr>
            <a:lvl6pPr indent="-304800" lvl="5" marL="2743200" marR="0" rtl="0" algn="l">
              <a:spcBef>
                <a:spcPts val="600"/>
              </a:spcBef>
              <a:spcAft>
                <a:spcPts val="0"/>
              </a:spcAft>
              <a:buClr>
                <a:schemeClr val="dk1"/>
              </a:buClr>
              <a:buSzPts val="1200"/>
              <a:buFont typeface="Arial"/>
              <a:buChar char="•"/>
              <a:defRPr b="0" i="0" sz="1200" u="none" cap="none" strike="noStrike">
                <a:solidFill>
                  <a:schemeClr val="dk1"/>
                </a:solidFill>
                <a:latin typeface="Tahoma"/>
                <a:ea typeface="Tahoma"/>
                <a:cs typeface="Tahoma"/>
                <a:sym typeface="Tahoma"/>
              </a:defRPr>
            </a:lvl6pPr>
            <a:lvl7pPr indent="-298450" lvl="6" marL="3200400" marR="0" rtl="0" algn="l">
              <a:spcBef>
                <a:spcPts val="6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7pPr>
            <a:lvl8pPr indent="-355600" lvl="7" marL="3657600" marR="0" rtl="0" algn="l">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228600" lvl="8" marL="4114800" marR="0" rtl="0" algn="l">
              <a:spcBef>
                <a:spcPts val="1600"/>
              </a:spcBef>
              <a:spcAft>
                <a:spcPts val="160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88" name="Google Shape;88;p14"/>
          <p:cNvSpPr txBox="1"/>
          <p:nvPr>
            <p:ph type="title"/>
          </p:nvPr>
        </p:nvSpPr>
        <p:spPr>
          <a:xfrm>
            <a:off x="381000" y="114300"/>
            <a:ext cx="8382000" cy="457200"/>
          </a:xfrm>
          <a:prstGeom prst="rect">
            <a:avLst/>
          </a:prstGeom>
          <a:solidFill>
            <a:srgbClr val="3F3F3F"/>
          </a:solidFill>
          <a:ln>
            <a:noFill/>
          </a:ln>
        </p:spPr>
        <p:txBody>
          <a:bodyPr anchorCtr="0" anchor="ctr" bIns="91425" lIns="91425" spcFirstLastPara="1" rIns="91425" wrap="square" tIns="91425">
            <a:noAutofit/>
          </a:bodyPr>
          <a:lstStyle>
            <a:lvl1pPr lvl="0" marR="0" rtl="0" algn="ctr">
              <a:spcBef>
                <a:spcPts val="0"/>
              </a:spcBef>
              <a:spcAft>
                <a:spcPts val="0"/>
              </a:spcAft>
              <a:buSzPts val="2800"/>
              <a:buNone/>
              <a:defRPr b="0" i="0" sz="2400" u="none" cap="none" strike="noStrike">
                <a:solidFill>
                  <a:srgbClr val="FFFFFF"/>
                </a:solidFill>
                <a:latin typeface="Tahoma"/>
                <a:ea typeface="Tahoma"/>
                <a:cs typeface="Tahoma"/>
                <a:sym typeface="Tahoma"/>
              </a:defRPr>
            </a:lvl1pPr>
            <a:lvl2pPr lvl="1" marR="0" rtl="0" algn="l">
              <a:spcBef>
                <a:spcPts val="0"/>
              </a:spcBef>
              <a:spcAft>
                <a:spcPts val="0"/>
              </a:spcAft>
              <a:buSzPts val="2800"/>
              <a:buNone/>
              <a:defRPr b="0" i="0" sz="2400" u="none" cap="none" strike="noStrike">
                <a:solidFill>
                  <a:schemeClr val="dk1"/>
                </a:solidFill>
                <a:latin typeface="Tahoma"/>
                <a:ea typeface="Tahoma"/>
                <a:cs typeface="Tahoma"/>
                <a:sym typeface="Tahoma"/>
              </a:defRPr>
            </a:lvl2pPr>
            <a:lvl3pPr lvl="2" marR="0" rtl="0" algn="l">
              <a:spcBef>
                <a:spcPts val="0"/>
              </a:spcBef>
              <a:spcAft>
                <a:spcPts val="0"/>
              </a:spcAft>
              <a:buSzPts val="2800"/>
              <a:buNone/>
              <a:defRPr b="0" i="0" sz="2400" u="none" cap="none" strike="noStrike">
                <a:solidFill>
                  <a:schemeClr val="dk1"/>
                </a:solidFill>
                <a:latin typeface="Tahoma"/>
                <a:ea typeface="Tahoma"/>
                <a:cs typeface="Tahoma"/>
                <a:sym typeface="Tahoma"/>
              </a:defRPr>
            </a:lvl3pPr>
            <a:lvl4pPr lvl="3" marR="0" rtl="0" algn="l">
              <a:spcBef>
                <a:spcPts val="0"/>
              </a:spcBef>
              <a:spcAft>
                <a:spcPts val="0"/>
              </a:spcAft>
              <a:buSzPts val="2800"/>
              <a:buNone/>
              <a:defRPr b="0" i="0" sz="2400" u="none" cap="none" strike="noStrike">
                <a:solidFill>
                  <a:schemeClr val="dk1"/>
                </a:solidFill>
                <a:latin typeface="Tahoma"/>
                <a:ea typeface="Tahoma"/>
                <a:cs typeface="Tahoma"/>
                <a:sym typeface="Tahoma"/>
              </a:defRPr>
            </a:lvl4pPr>
            <a:lvl5pPr lvl="4" marR="0" rtl="0" algn="l">
              <a:spcBef>
                <a:spcPts val="0"/>
              </a:spcBef>
              <a:spcAft>
                <a:spcPts val="0"/>
              </a:spcAft>
              <a:buSzPts val="2800"/>
              <a:buNone/>
              <a:defRPr b="0" i="0" sz="2400" u="none" cap="none" strike="noStrike">
                <a:solidFill>
                  <a:schemeClr val="dk1"/>
                </a:solidFill>
                <a:latin typeface="Tahoma"/>
                <a:ea typeface="Tahoma"/>
                <a:cs typeface="Tahoma"/>
                <a:sym typeface="Tahoma"/>
              </a:defRPr>
            </a:lvl5pPr>
            <a:lvl6pPr lvl="5" marR="0" rtl="0" algn="l">
              <a:spcBef>
                <a:spcPts val="0"/>
              </a:spcBef>
              <a:spcAft>
                <a:spcPts val="0"/>
              </a:spcAft>
              <a:buSzPts val="2800"/>
              <a:buNone/>
              <a:defRPr b="0" i="0" sz="2400" u="none" cap="none" strike="noStrike">
                <a:solidFill>
                  <a:schemeClr val="dk1"/>
                </a:solidFill>
                <a:latin typeface="Tahoma"/>
                <a:ea typeface="Tahoma"/>
                <a:cs typeface="Tahoma"/>
                <a:sym typeface="Tahoma"/>
              </a:defRPr>
            </a:lvl6pPr>
            <a:lvl7pPr lvl="6" marR="0" rtl="0" algn="l">
              <a:spcBef>
                <a:spcPts val="0"/>
              </a:spcBef>
              <a:spcAft>
                <a:spcPts val="0"/>
              </a:spcAft>
              <a:buSzPts val="2800"/>
              <a:buNone/>
              <a:defRPr b="0" i="0" sz="2400" u="none" cap="none" strike="noStrike">
                <a:solidFill>
                  <a:schemeClr val="dk1"/>
                </a:solidFill>
                <a:latin typeface="Tahoma"/>
                <a:ea typeface="Tahoma"/>
                <a:cs typeface="Tahoma"/>
                <a:sym typeface="Tahoma"/>
              </a:defRPr>
            </a:lvl7pPr>
            <a:lvl8pPr lvl="7" marR="0" rtl="0" algn="l">
              <a:spcBef>
                <a:spcPts val="0"/>
              </a:spcBef>
              <a:spcAft>
                <a:spcPts val="0"/>
              </a:spcAft>
              <a:buSzPts val="2800"/>
              <a:buNone/>
              <a:defRPr b="0" i="0" sz="2400" u="none" cap="none" strike="noStrike">
                <a:solidFill>
                  <a:schemeClr val="dk1"/>
                </a:solidFill>
                <a:latin typeface="Tahoma"/>
                <a:ea typeface="Tahoma"/>
                <a:cs typeface="Tahoma"/>
                <a:sym typeface="Tahoma"/>
              </a:defRPr>
            </a:lvl8pPr>
            <a:lvl9pPr lvl="8" marR="0" rtl="0" algn="l">
              <a:spcBef>
                <a:spcPts val="0"/>
              </a:spcBef>
              <a:spcAft>
                <a:spcPts val="0"/>
              </a:spcAft>
              <a:buSzPts val="2800"/>
              <a:buNone/>
              <a:defRPr b="0" i="0" sz="2400" u="none" cap="none" strike="noStrike">
                <a:solidFill>
                  <a:schemeClr val="dk1"/>
                </a:solidFill>
                <a:latin typeface="Tahoma"/>
                <a:ea typeface="Tahoma"/>
                <a:cs typeface="Tahoma"/>
                <a:sym typeface="Tahoma"/>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89" name="Shape 89"/>
        <p:cNvGrpSpPr/>
        <p:nvPr/>
      </p:nvGrpSpPr>
      <p:grpSpPr>
        <a:xfrm>
          <a:off x="0" y="0"/>
          <a:ext cx="0" cy="0"/>
          <a:chOff x="0" y="0"/>
          <a:chExt cx="0" cy="0"/>
        </a:xfrm>
      </p:grpSpPr>
      <p:sp>
        <p:nvSpPr>
          <p:cNvPr id="90" name="Google Shape;90;p15"/>
          <p:cNvSpPr txBox="1"/>
          <p:nvPr>
            <p:ph type="title"/>
          </p:nvPr>
        </p:nvSpPr>
        <p:spPr>
          <a:xfrm>
            <a:off x="381000" y="114300"/>
            <a:ext cx="8382000" cy="457200"/>
          </a:xfrm>
          <a:prstGeom prst="rect">
            <a:avLst/>
          </a:prstGeom>
          <a:solidFill>
            <a:srgbClr val="3F3F3F"/>
          </a:solidFill>
          <a:ln>
            <a:noFill/>
          </a:ln>
        </p:spPr>
        <p:txBody>
          <a:bodyPr anchorCtr="0" anchor="ctr" bIns="91425" lIns="91425" spcFirstLastPara="1" rIns="91425" wrap="square" tIns="91425">
            <a:noAutofit/>
          </a:bodyPr>
          <a:lstStyle>
            <a:lvl1pPr lvl="0" marR="0" rtl="0" algn="ctr">
              <a:spcBef>
                <a:spcPts val="0"/>
              </a:spcBef>
              <a:spcAft>
                <a:spcPts val="0"/>
              </a:spcAft>
              <a:buSzPts val="2800"/>
              <a:buNone/>
              <a:defRPr b="0" i="0" sz="2400" u="none" cap="none" strike="noStrike">
                <a:solidFill>
                  <a:srgbClr val="FFFFFF"/>
                </a:solidFill>
                <a:latin typeface="Tahoma"/>
                <a:ea typeface="Tahoma"/>
                <a:cs typeface="Tahoma"/>
                <a:sym typeface="Tahoma"/>
              </a:defRPr>
            </a:lvl1pPr>
            <a:lvl2pPr lvl="1" marR="0" rtl="0" algn="l">
              <a:spcBef>
                <a:spcPts val="0"/>
              </a:spcBef>
              <a:spcAft>
                <a:spcPts val="0"/>
              </a:spcAft>
              <a:buSzPts val="2800"/>
              <a:buNone/>
              <a:defRPr b="0" i="0" sz="2400" u="none" cap="none" strike="noStrike">
                <a:solidFill>
                  <a:schemeClr val="dk1"/>
                </a:solidFill>
                <a:latin typeface="Tahoma"/>
                <a:ea typeface="Tahoma"/>
                <a:cs typeface="Tahoma"/>
                <a:sym typeface="Tahoma"/>
              </a:defRPr>
            </a:lvl2pPr>
            <a:lvl3pPr lvl="2" marR="0" rtl="0" algn="l">
              <a:spcBef>
                <a:spcPts val="0"/>
              </a:spcBef>
              <a:spcAft>
                <a:spcPts val="0"/>
              </a:spcAft>
              <a:buSzPts val="2800"/>
              <a:buNone/>
              <a:defRPr b="0" i="0" sz="2400" u="none" cap="none" strike="noStrike">
                <a:solidFill>
                  <a:schemeClr val="dk1"/>
                </a:solidFill>
                <a:latin typeface="Tahoma"/>
                <a:ea typeface="Tahoma"/>
                <a:cs typeface="Tahoma"/>
                <a:sym typeface="Tahoma"/>
              </a:defRPr>
            </a:lvl3pPr>
            <a:lvl4pPr lvl="3" marR="0" rtl="0" algn="l">
              <a:spcBef>
                <a:spcPts val="0"/>
              </a:spcBef>
              <a:spcAft>
                <a:spcPts val="0"/>
              </a:spcAft>
              <a:buSzPts val="2800"/>
              <a:buNone/>
              <a:defRPr b="0" i="0" sz="2400" u="none" cap="none" strike="noStrike">
                <a:solidFill>
                  <a:schemeClr val="dk1"/>
                </a:solidFill>
                <a:latin typeface="Tahoma"/>
                <a:ea typeface="Tahoma"/>
                <a:cs typeface="Tahoma"/>
                <a:sym typeface="Tahoma"/>
              </a:defRPr>
            </a:lvl4pPr>
            <a:lvl5pPr lvl="4" marR="0" rtl="0" algn="l">
              <a:spcBef>
                <a:spcPts val="0"/>
              </a:spcBef>
              <a:spcAft>
                <a:spcPts val="0"/>
              </a:spcAft>
              <a:buSzPts val="2800"/>
              <a:buNone/>
              <a:defRPr b="0" i="0" sz="2400" u="none" cap="none" strike="noStrike">
                <a:solidFill>
                  <a:schemeClr val="dk1"/>
                </a:solidFill>
                <a:latin typeface="Tahoma"/>
                <a:ea typeface="Tahoma"/>
                <a:cs typeface="Tahoma"/>
                <a:sym typeface="Tahoma"/>
              </a:defRPr>
            </a:lvl5pPr>
            <a:lvl6pPr lvl="5" marR="0" rtl="0" algn="l">
              <a:spcBef>
                <a:spcPts val="0"/>
              </a:spcBef>
              <a:spcAft>
                <a:spcPts val="0"/>
              </a:spcAft>
              <a:buSzPts val="2800"/>
              <a:buNone/>
              <a:defRPr b="0" i="0" sz="2400" u="none" cap="none" strike="noStrike">
                <a:solidFill>
                  <a:schemeClr val="dk1"/>
                </a:solidFill>
                <a:latin typeface="Tahoma"/>
                <a:ea typeface="Tahoma"/>
                <a:cs typeface="Tahoma"/>
                <a:sym typeface="Tahoma"/>
              </a:defRPr>
            </a:lvl6pPr>
            <a:lvl7pPr lvl="6" marR="0" rtl="0" algn="l">
              <a:spcBef>
                <a:spcPts val="0"/>
              </a:spcBef>
              <a:spcAft>
                <a:spcPts val="0"/>
              </a:spcAft>
              <a:buSzPts val="2800"/>
              <a:buNone/>
              <a:defRPr b="0" i="0" sz="2400" u="none" cap="none" strike="noStrike">
                <a:solidFill>
                  <a:schemeClr val="dk1"/>
                </a:solidFill>
                <a:latin typeface="Tahoma"/>
                <a:ea typeface="Tahoma"/>
                <a:cs typeface="Tahoma"/>
                <a:sym typeface="Tahoma"/>
              </a:defRPr>
            </a:lvl7pPr>
            <a:lvl8pPr lvl="7" marR="0" rtl="0" algn="l">
              <a:spcBef>
                <a:spcPts val="0"/>
              </a:spcBef>
              <a:spcAft>
                <a:spcPts val="0"/>
              </a:spcAft>
              <a:buSzPts val="2800"/>
              <a:buNone/>
              <a:defRPr b="0" i="0" sz="2400" u="none" cap="none" strike="noStrike">
                <a:solidFill>
                  <a:schemeClr val="dk1"/>
                </a:solidFill>
                <a:latin typeface="Tahoma"/>
                <a:ea typeface="Tahoma"/>
                <a:cs typeface="Tahoma"/>
                <a:sym typeface="Tahoma"/>
              </a:defRPr>
            </a:lvl8pPr>
            <a:lvl9pPr lvl="8" marR="0" rtl="0" algn="l">
              <a:spcBef>
                <a:spcPts val="0"/>
              </a:spcBef>
              <a:spcAft>
                <a:spcPts val="0"/>
              </a:spcAft>
              <a:buSzPts val="2800"/>
              <a:buNone/>
              <a:defRPr b="0" i="0" sz="2400" u="none" cap="none" strike="noStrike">
                <a:solidFill>
                  <a:schemeClr val="dk1"/>
                </a:solidFill>
                <a:latin typeface="Tahoma"/>
                <a:ea typeface="Tahoma"/>
                <a:cs typeface="Tahoma"/>
                <a:sym typeface="Tahoma"/>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94" name="Shape 94"/>
        <p:cNvGrpSpPr/>
        <p:nvPr/>
      </p:nvGrpSpPr>
      <p:grpSpPr>
        <a:xfrm>
          <a:off x="0" y="0"/>
          <a:ext cx="0" cy="0"/>
          <a:chOff x="0" y="0"/>
          <a:chExt cx="0" cy="0"/>
        </a:xfrm>
      </p:grpSpPr>
      <p:sp>
        <p:nvSpPr>
          <p:cNvPr id="95" name="Google Shape;95;p17"/>
          <p:cNvSpPr txBox="1"/>
          <p:nvPr>
            <p:ph idx="1" type="subTitle"/>
          </p:nvPr>
        </p:nvSpPr>
        <p:spPr>
          <a:xfrm>
            <a:off x="685800" y="2514600"/>
            <a:ext cx="7772400" cy="342900"/>
          </a:xfrm>
          <a:prstGeom prst="rect">
            <a:avLst/>
          </a:prstGeom>
          <a:noFill/>
          <a:ln>
            <a:noFill/>
          </a:ln>
        </p:spPr>
        <p:txBody>
          <a:bodyPr anchorCtr="0" anchor="t" bIns="91425" lIns="91425" spcFirstLastPara="1" rIns="91425" wrap="square" tIns="91425">
            <a:noAutofit/>
          </a:bodyPr>
          <a:lstStyle>
            <a:lvl1pPr indent="0" lvl="0" marL="0" marR="0" rtl="0" algn="ctr">
              <a:spcBef>
                <a:spcPts val="360"/>
              </a:spcBef>
              <a:spcAft>
                <a:spcPts val="0"/>
              </a:spcAft>
              <a:buClr>
                <a:srgbClr val="888888"/>
              </a:buClr>
              <a:buSzPts val="1800"/>
              <a:buFont typeface="Arial"/>
              <a:buNone/>
              <a:defRPr b="0" i="0" sz="1800" u="none" cap="none" strike="noStrike">
                <a:solidFill>
                  <a:srgbClr val="888888"/>
                </a:solidFill>
                <a:latin typeface="Tahoma"/>
                <a:ea typeface="Tahoma"/>
                <a:cs typeface="Tahoma"/>
                <a:sym typeface="Tahoma"/>
              </a:defRPr>
            </a:lvl1pPr>
            <a:lvl2pPr indent="0" lvl="1" marL="457200" marR="0" rtl="0" algn="ctr">
              <a:spcBef>
                <a:spcPts val="600"/>
              </a:spcBef>
              <a:spcAft>
                <a:spcPts val="0"/>
              </a:spcAft>
              <a:buClr>
                <a:srgbClr val="888888"/>
              </a:buClr>
              <a:buSzPts val="1600"/>
              <a:buFont typeface="Arial"/>
              <a:buNone/>
              <a:defRPr b="0" i="0" sz="1600" u="none" cap="none" strike="noStrike">
                <a:solidFill>
                  <a:srgbClr val="888888"/>
                </a:solidFill>
                <a:latin typeface="Tahoma"/>
                <a:ea typeface="Tahoma"/>
                <a:cs typeface="Tahoma"/>
                <a:sym typeface="Tahoma"/>
              </a:defRPr>
            </a:lvl2pPr>
            <a:lvl3pPr indent="0" lvl="2" marL="914400" marR="0" rtl="0" algn="ctr">
              <a:spcBef>
                <a:spcPts val="600"/>
              </a:spcBef>
              <a:spcAft>
                <a:spcPts val="0"/>
              </a:spcAft>
              <a:buClr>
                <a:srgbClr val="888888"/>
              </a:buClr>
              <a:buSzPts val="1400"/>
              <a:buFont typeface="Arial"/>
              <a:buNone/>
              <a:defRPr b="0" i="0" sz="1400" u="none" cap="none" strike="noStrike">
                <a:solidFill>
                  <a:srgbClr val="888888"/>
                </a:solidFill>
                <a:latin typeface="Tahoma"/>
                <a:ea typeface="Tahoma"/>
                <a:cs typeface="Tahoma"/>
                <a:sym typeface="Tahoma"/>
              </a:defRPr>
            </a:lvl3pPr>
            <a:lvl4pPr indent="0" lvl="3" marL="1371600" marR="0" rtl="0" algn="ctr">
              <a:spcBef>
                <a:spcPts val="600"/>
              </a:spcBef>
              <a:spcAft>
                <a:spcPts val="0"/>
              </a:spcAft>
              <a:buClr>
                <a:srgbClr val="888888"/>
              </a:buClr>
              <a:buSzPts val="1300"/>
              <a:buFont typeface="Arial"/>
              <a:buNone/>
              <a:defRPr b="0" i="0" sz="1300" u="none" cap="none" strike="noStrike">
                <a:solidFill>
                  <a:srgbClr val="888888"/>
                </a:solidFill>
                <a:latin typeface="Tahoma"/>
                <a:ea typeface="Tahoma"/>
                <a:cs typeface="Tahoma"/>
                <a:sym typeface="Tahoma"/>
              </a:defRPr>
            </a:lvl4pPr>
            <a:lvl5pPr indent="0" lvl="4" marL="1828800" marR="0" rtl="0" algn="ctr">
              <a:spcBef>
                <a:spcPts val="600"/>
              </a:spcBef>
              <a:spcAft>
                <a:spcPts val="0"/>
              </a:spcAft>
              <a:buClr>
                <a:srgbClr val="888888"/>
              </a:buClr>
              <a:buSzPts val="1300"/>
              <a:buFont typeface="Arial"/>
              <a:buNone/>
              <a:defRPr b="0" i="0" sz="1300" u="none" cap="none" strike="noStrike">
                <a:solidFill>
                  <a:srgbClr val="888888"/>
                </a:solidFill>
                <a:latin typeface="Tahoma"/>
                <a:ea typeface="Tahoma"/>
                <a:cs typeface="Tahoma"/>
                <a:sym typeface="Tahoma"/>
              </a:defRPr>
            </a:lvl5pPr>
            <a:lvl6pPr indent="0" lvl="5" marL="2286000" marR="0" rtl="0" algn="ctr">
              <a:spcBef>
                <a:spcPts val="600"/>
              </a:spcBef>
              <a:spcAft>
                <a:spcPts val="0"/>
              </a:spcAft>
              <a:buClr>
                <a:srgbClr val="888888"/>
              </a:buClr>
              <a:buSzPts val="1200"/>
              <a:buFont typeface="Arial"/>
              <a:buNone/>
              <a:defRPr b="0" i="0" sz="1200" u="none" cap="none" strike="noStrike">
                <a:solidFill>
                  <a:srgbClr val="888888"/>
                </a:solidFill>
                <a:latin typeface="Tahoma"/>
                <a:ea typeface="Tahoma"/>
                <a:cs typeface="Tahoma"/>
                <a:sym typeface="Tahoma"/>
              </a:defRPr>
            </a:lvl6pPr>
            <a:lvl7pPr indent="0" lvl="6" marL="2743200" marR="0" rtl="0" algn="ctr">
              <a:spcBef>
                <a:spcPts val="600"/>
              </a:spcBef>
              <a:spcAft>
                <a:spcPts val="0"/>
              </a:spcAft>
              <a:buClr>
                <a:srgbClr val="888888"/>
              </a:buClr>
              <a:buSzPts val="1100"/>
              <a:buFont typeface="Arial"/>
              <a:buNone/>
              <a:defRPr b="0" i="0" sz="1100" u="none" cap="none" strike="noStrike">
                <a:solidFill>
                  <a:srgbClr val="888888"/>
                </a:solidFill>
                <a:latin typeface="Calibri"/>
                <a:ea typeface="Calibri"/>
                <a:cs typeface="Calibri"/>
                <a:sym typeface="Calibri"/>
              </a:defRPr>
            </a:lvl7pPr>
            <a:lvl8pPr indent="0" lvl="7" marL="32004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spcAft>
                <a:spcPts val="0"/>
              </a:spcAft>
              <a:buClr>
                <a:srgbClr val="888888"/>
              </a:buClr>
              <a:buSzPts val="1400"/>
              <a:buFont typeface="Arial"/>
              <a:buNone/>
              <a:defRPr b="0" i="0" sz="2000" u="none" cap="none" strike="noStrike">
                <a:solidFill>
                  <a:srgbClr val="888888"/>
                </a:solidFill>
                <a:latin typeface="Calibri"/>
                <a:ea typeface="Calibri"/>
                <a:cs typeface="Calibri"/>
                <a:sym typeface="Calibri"/>
              </a:defRPr>
            </a:lvl9pPr>
          </a:lstStyle>
          <a:p/>
        </p:txBody>
      </p:sp>
      <p:sp>
        <p:nvSpPr>
          <p:cNvPr id="96" name="Google Shape;96;p17"/>
          <p:cNvSpPr txBox="1"/>
          <p:nvPr>
            <p:ph type="ctrTitle"/>
          </p:nvPr>
        </p:nvSpPr>
        <p:spPr>
          <a:xfrm>
            <a:off x="685800" y="1885950"/>
            <a:ext cx="7772400" cy="663000"/>
          </a:xfrm>
          <a:prstGeom prst="rect">
            <a:avLst/>
          </a:prstGeom>
          <a:solidFill>
            <a:srgbClr val="3F3F3F"/>
          </a:solid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2200" u="none" cap="none" strike="noStrike">
                <a:solidFill>
                  <a:srgbClr val="FFFFFF"/>
                </a:solidFill>
                <a:latin typeface="Tahoma"/>
                <a:ea typeface="Tahoma"/>
                <a:cs typeface="Tahoma"/>
                <a:sym typeface="Tahoma"/>
              </a:defRPr>
            </a:lvl1pPr>
            <a:lvl2pPr indent="0" lvl="1" mar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indent="0" lvl="2" mar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indent="0" lvl="3" mar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indent="0" lvl="4" mar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indent="0" lvl="5" marL="45720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indent="0" lvl="6" marL="91440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indent="0" lvl="7" marL="137160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indent="0" lvl="8" marL="182880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97" name="Google Shape;97;p17"/>
          <p:cNvSpPr txBox="1"/>
          <p:nvPr>
            <p:ph idx="11" type="ftr"/>
          </p:nvPr>
        </p:nvSpPr>
        <p:spPr>
          <a:xfrm>
            <a:off x="1447800" y="4767263"/>
            <a:ext cx="6477000" cy="2739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8" name="Google Shape;98;p17"/>
          <p:cNvSpPr txBox="1"/>
          <p:nvPr>
            <p:ph idx="12" type="sldNum"/>
          </p:nvPr>
        </p:nvSpPr>
        <p:spPr>
          <a:xfrm>
            <a:off x="8001000" y="4767263"/>
            <a:ext cx="762000" cy="2739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1"/>
                </a:solidFill>
                <a:latin typeface="Calibri"/>
                <a:ea typeface="Calibri"/>
                <a:cs typeface="Calibri"/>
                <a:sym typeface="Calibri"/>
              </a:defRPr>
            </a:lvl2pPr>
            <a:lvl3pPr indent="0" lvl="2" marL="0" marR="0" rtl="0" algn="l">
              <a:spcBef>
                <a:spcPts val="0"/>
              </a:spcBef>
              <a:buNone/>
              <a:defRPr b="0" i="0" sz="1800" u="none" cap="none" strike="noStrike">
                <a:solidFill>
                  <a:schemeClr val="dk1"/>
                </a:solidFill>
                <a:latin typeface="Calibri"/>
                <a:ea typeface="Calibri"/>
                <a:cs typeface="Calibri"/>
                <a:sym typeface="Calibri"/>
              </a:defRPr>
            </a:lvl3pPr>
            <a:lvl4pPr indent="0" lvl="3" marL="0" marR="0" rtl="0" algn="l">
              <a:spcBef>
                <a:spcPts val="0"/>
              </a:spcBef>
              <a:buNone/>
              <a:defRPr b="0" i="0" sz="1800" u="none" cap="none" strike="noStrike">
                <a:solidFill>
                  <a:schemeClr val="dk1"/>
                </a:solidFill>
                <a:latin typeface="Calibri"/>
                <a:ea typeface="Calibri"/>
                <a:cs typeface="Calibri"/>
                <a:sym typeface="Calibri"/>
              </a:defRPr>
            </a:lvl4pPr>
            <a:lvl5pPr indent="0" lvl="4" marL="0" marR="0" rtl="0" algn="l">
              <a:spcBef>
                <a:spcPts val="0"/>
              </a:spcBef>
              <a:buNone/>
              <a:defRPr b="0" i="0" sz="1800" u="none" cap="none" strike="noStrike">
                <a:solidFill>
                  <a:schemeClr val="dk1"/>
                </a:solidFill>
                <a:latin typeface="Calibri"/>
                <a:ea typeface="Calibri"/>
                <a:cs typeface="Calibri"/>
                <a:sym typeface="Calibri"/>
              </a:defRPr>
            </a:lvl5pPr>
            <a:lvl6pPr indent="0" lvl="5" marL="0" marR="0" rtl="0" algn="l">
              <a:spcBef>
                <a:spcPts val="0"/>
              </a:spcBef>
              <a:buNone/>
              <a:defRPr b="0" i="0" sz="1800" u="none" cap="none" strike="noStrike">
                <a:solidFill>
                  <a:schemeClr val="dk1"/>
                </a:solidFill>
                <a:latin typeface="Calibri"/>
                <a:ea typeface="Calibri"/>
                <a:cs typeface="Calibri"/>
                <a:sym typeface="Calibri"/>
              </a:defRPr>
            </a:lvl6pPr>
            <a:lvl7pPr indent="0" lvl="6" marL="0" marR="0" rtl="0" algn="l">
              <a:spcBef>
                <a:spcPts val="0"/>
              </a:spcBef>
              <a:buNone/>
              <a:defRPr b="0" i="0" sz="1800" u="none" cap="none" strike="noStrike">
                <a:solidFill>
                  <a:schemeClr val="dk1"/>
                </a:solidFill>
                <a:latin typeface="Calibri"/>
                <a:ea typeface="Calibri"/>
                <a:cs typeface="Calibri"/>
                <a:sym typeface="Calibri"/>
              </a:defRPr>
            </a:lvl7pPr>
            <a:lvl8pPr indent="0" lvl="7" marL="0" marR="0" rtl="0" algn="l">
              <a:spcBef>
                <a:spcPts val="0"/>
              </a:spcBef>
              <a:buNone/>
              <a:defRPr b="0" i="0" sz="1800" u="none" cap="none" strike="noStrike">
                <a:solidFill>
                  <a:schemeClr val="dk1"/>
                </a:solidFill>
                <a:latin typeface="Calibri"/>
                <a:ea typeface="Calibri"/>
                <a:cs typeface="Calibri"/>
                <a:sym typeface="Calibri"/>
              </a:defRPr>
            </a:lvl8pPr>
            <a:lvl9pPr indent="0" lvl="8" marL="0" marR="0" rtl="0" algn="l">
              <a:spcBef>
                <a:spcPts val="0"/>
              </a:spcBef>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
        <p:nvSpPr>
          <p:cNvPr id="99" name="Google Shape;99;p17"/>
          <p:cNvSpPr txBox="1"/>
          <p:nvPr>
            <p:ph idx="10" type="dt"/>
          </p:nvPr>
        </p:nvSpPr>
        <p:spPr>
          <a:xfrm>
            <a:off x="381000" y="4767263"/>
            <a:ext cx="990600" cy="2739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00" name="Shape 100"/>
        <p:cNvGrpSpPr/>
        <p:nvPr/>
      </p:nvGrpSpPr>
      <p:grpSpPr>
        <a:xfrm>
          <a:off x="0" y="0"/>
          <a:ext cx="0" cy="0"/>
          <a:chOff x="0" y="0"/>
          <a:chExt cx="0" cy="0"/>
        </a:xfrm>
      </p:grpSpPr>
      <p:sp>
        <p:nvSpPr>
          <p:cNvPr id="101" name="Google Shape;101;p18"/>
          <p:cNvSpPr txBox="1"/>
          <p:nvPr>
            <p:ph type="title"/>
          </p:nvPr>
        </p:nvSpPr>
        <p:spPr>
          <a:xfrm>
            <a:off x="381000" y="114300"/>
            <a:ext cx="8382000" cy="457200"/>
          </a:xfrm>
          <a:prstGeom prst="rect">
            <a:avLst/>
          </a:prstGeom>
          <a:solidFill>
            <a:srgbClr val="3F3F3F"/>
          </a:solid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2400" u="none" cap="none" strike="noStrike">
                <a:solidFill>
                  <a:srgbClr val="FFFFFF"/>
                </a:solidFill>
                <a:latin typeface="Tahoma"/>
                <a:ea typeface="Tahoma"/>
                <a:cs typeface="Tahoma"/>
                <a:sym typeface="Tahoma"/>
              </a:defRPr>
            </a:lvl1pPr>
            <a:lvl2pPr indent="0" lvl="1" mar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indent="0" lvl="2" mar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indent="0" lvl="3" mar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indent="0" lvl="4" mar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indent="0" lvl="5" marL="45720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indent="0" lvl="6" marL="91440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indent="0" lvl="7" marL="137160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indent="0" lvl="8" marL="182880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02" name="Shape 102"/>
        <p:cNvGrpSpPr/>
        <p:nvPr/>
      </p:nvGrpSpPr>
      <p:grpSpPr>
        <a:xfrm>
          <a:off x="0" y="0"/>
          <a:ext cx="0" cy="0"/>
          <a:chOff x="0" y="0"/>
          <a:chExt cx="0" cy="0"/>
        </a:xfrm>
      </p:grpSpPr>
      <p:sp>
        <p:nvSpPr>
          <p:cNvPr id="103" name="Google Shape;103;p19"/>
          <p:cNvSpPr txBox="1"/>
          <p:nvPr>
            <p:ph idx="1" type="body"/>
          </p:nvPr>
        </p:nvSpPr>
        <p:spPr>
          <a:xfrm>
            <a:off x="381000" y="914400"/>
            <a:ext cx="8382000" cy="3771900"/>
          </a:xfrm>
          <a:prstGeom prst="rect">
            <a:avLst/>
          </a:prstGeom>
          <a:noFill/>
          <a:ln>
            <a:noFill/>
          </a:ln>
        </p:spPr>
        <p:txBody>
          <a:bodyPr anchorCtr="0" anchor="t" bIns="91425" lIns="91425" spcFirstLastPara="1" rIns="91425" wrap="square" tIns="91425">
            <a:noAutofit/>
          </a:bodyPr>
          <a:lstStyle>
            <a:lvl1pPr indent="-342900" lvl="0" marL="457200" marR="0" rtl="0" algn="l">
              <a:spcBef>
                <a:spcPts val="36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1pPr>
            <a:lvl2pPr indent="-330200" lvl="1" marL="914400" marR="0" rtl="0" algn="l">
              <a:spcBef>
                <a:spcPts val="600"/>
              </a:spcBef>
              <a:spcAft>
                <a:spcPts val="0"/>
              </a:spcAft>
              <a:buClr>
                <a:schemeClr val="dk1"/>
              </a:buClr>
              <a:buSzPts val="1600"/>
              <a:buFont typeface="Arial"/>
              <a:buChar char="•"/>
              <a:defRPr b="0" i="0" sz="1600" u="none" cap="none" strike="noStrike">
                <a:solidFill>
                  <a:schemeClr val="dk1"/>
                </a:solidFill>
                <a:latin typeface="Tahoma"/>
                <a:ea typeface="Tahoma"/>
                <a:cs typeface="Tahoma"/>
                <a:sym typeface="Tahoma"/>
              </a:defRPr>
            </a:lvl2pPr>
            <a:lvl3pPr indent="-317500" lvl="2" marL="1371600" marR="0" rtl="0" algn="l">
              <a:spcBef>
                <a:spcPts val="600"/>
              </a:spcBef>
              <a:spcAft>
                <a:spcPts val="0"/>
              </a:spcAft>
              <a:buClr>
                <a:schemeClr val="dk1"/>
              </a:buClr>
              <a:buSzPts val="1400"/>
              <a:buFont typeface="Arial"/>
              <a:buChar char="•"/>
              <a:defRPr b="0" i="0" sz="1400" u="none" cap="none" strike="noStrike">
                <a:solidFill>
                  <a:schemeClr val="dk1"/>
                </a:solidFill>
                <a:latin typeface="Tahoma"/>
                <a:ea typeface="Tahoma"/>
                <a:cs typeface="Tahoma"/>
                <a:sym typeface="Tahoma"/>
              </a:defRPr>
            </a:lvl3pPr>
            <a:lvl4pPr indent="-311150" lvl="3" marL="18288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4pPr>
            <a:lvl5pPr indent="-311150" lvl="4" marL="22860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5pPr>
            <a:lvl6pPr indent="-304800" lvl="5" marL="2743200" marR="0" rtl="0" algn="l">
              <a:spcBef>
                <a:spcPts val="600"/>
              </a:spcBef>
              <a:spcAft>
                <a:spcPts val="0"/>
              </a:spcAft>
              <a:buClr>
                <a:schemeClr val="dk1"/>
              </a:buClr>
              <a:buSzPts val="1200"/>
              <a:buFont typeface="Arial"/>
              <a:buChar char="•"/>
              <a:defRPr b="0" i="0" sz="1200" u="none" cap="none" strike="noStrike">
                <a:solidFill>
                  <a:schemeClr val="dk1"/>
                </a:solidFill>
                <a:latin typeface="Tahoma"/>
                <a:ea typeface="Tahoma"/>
                <a:cs typeface="Tahoma"/>
                <a:sym typeface="Tahoma"/>
              </a:defRPr>
            </a:lvl6pPr>
            <a:lvl7pPr indent="-298450" lvl="6" marL="3200400" marR="0" rtl="0" algn="l">
              <a:spcBef>
                <a:spcPts val="6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228600" lvl="8" marL="4114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104" name="Google Shape;104;p19"/>
          <p:cNvSpPr txBox="1"/>
          <p:nvPr>
            <p:ph type="title"/>
          </p:nvPr>
        </p:nvSpPr>
        <p:spPr>
          <a:xfrm>
            <a:off x="381000" y="114300"/>
            <a:ext cx="8382000" cy="457200"/>
          </a:xfrm>
          <a:prstGeom prst="rect">
            <a:avLst/>
          </a:prstGeom>
          <a:solidFill>
            <a:srgbClr val="3F3F3F"/>
          </a:solid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2400" u="none" cap="none" strike="noStrike">
                <a:solidFill>
                  <a:srgbClr val="FFFFFF"/>
                </a:solidFill>
                <a:latin typeface="Tahoma"/>
                <a:ea typeface="Tahoma"/>
                <a:cs typeface="Tahoma"/>
                <a:sym typeface="Tahoma"/>
              </a:defRPr>
            </a:lvl1pPr>
            <a:lvl2pPr indent="0" lvl="1" mar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indent="0" lvl="2" mar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indent="0" lvl="3" mar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indent="0" lvl="4" mar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indent="0" lvl="5" marL="45720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indent="0" lvl="6" marL="91440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indent="0" lvl="7" marL="137160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indent="0" lvl="8" marL="182880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
  <p:cSld name="3_Title Slide">
    <p:spTree>
      <p:nvGrpSpPr>
        <p:cNvPr id="105" name="Shape 105"/>
        <p:cNvGrpSpPr/>
        <p:nvPr/>
      </p:nvGrpSpPr>
      <p:grpSpPr>
        <a:xfrm>
          <a:off x="0" y="0"/>
          <a:ext cx="0" cy="0"/>
          <a:chOff x="0" y="0"/>
          <a:chExt cx="0" cy="0"/>
        </a:xfrm>
      </p:grpSpPr>
      <p:sp>
        <p:nvSpPr>
          <p:cNvPr id="106" name="Google Shape;106;p20"/>
          <p:cNvSpPr txBox="1"/>
          <p:nvPr>
            <p:ph type="ctrTitle"/>
          </p:nvPr>
        </p:nvSpPr>
        <p:spPr>
          <a:xfrm>
            <a:off x="685800" y="742950"/>
            <a:ext cx="7772400" cy="342900"/>
          </a:xfrm>
          <a:prstGeom prst="rect">
            <a:avLst/>
          </a:prstGeom>
          <a:solidFill>
            <a:srgbClr val="3F3F3F"/>
          </a:solid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1" i="0" sz="2400" u="none" cap="none" strike="noStrike">
                <a:solidFill>
                  <a:srgbClr val="FFFFFF"/>
                </a:solidFill>
                <a:latin typeface="Tahoma"/>
                <a:ea typeface="Tahoma"/>
                <a:cs typeface="Tahoma"/>
                <a:sym typeface="Tahoma"/>
              </a:defRPr>
            </a:lvl1pPr>
            <a:lvl2pPr indent="0" lvl="1" mar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indent="0" lvl="2" mar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indent="0" lvl="3" mar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indent="0" lvl="4" mar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indent="0" lvl="5" marL="45720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indent="0" lvl="6" marL="91440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indent="0" lvl="7" marL="137160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indent="0" lvl="8" marL="182880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07" name="Google Shape;107;p20"/>
          <p:cNvSpPr txBox="1"/>
          <p:nvPr>
            <p:ph idx="1" type="body"/>
          </p:nvPr>
        </p:nvSpPr>
        <p:spPr>
          <a:xfrm>
            <a:off x="685800" y="1543050"/>
            <a:ext cx="7772400" cy="1143000"/>
          </a:xfrm>
          <a:prstGeom prst="rect">
            <a:avLst/>
          </a:prstGeom>
          <a:noFill/>
          <a:ln>
            <a:noFill/>
          </a:ln>
        </p:spPr>
        <p:txBody>
          <a:bodyPr anchorCtr="0" anchor="t" bIns="91425" lIns="91425" spcFirstLastPara="1" rIns="91425" wrap="square" tIns="91425">
            <a:noAutofit/>
          </a:bodyPr>
          <a:lstStyle>
            <a:lvl1pPr indent="-228600" lvl="0" marL="457200" marR="0" rtl="0" algn="ctr">
              <a:spcBef>
                <a:spcPts val="360"/>
              </a:spcBef>
              <a:spcAft>
                <a:spcPts val="0"/>
              </a:spcAft>
              <a:buClr>
                <a:schemeClr val="dk1"/>
              </a:buClr>
              <a:buSzPts val="1800"/>
              <a:buFont typeface="Arial"/>
              <a:buNone/>
              <a:defRPr b="0" i="0" sz="1800" u="none" cap="none" strike="noStrike">
                <a:solidFill>
                  <a:schemeClr val="dk1"/>
                </a:solidFill>
                <a:latin typeface="Tahoma"/>
                <a:ea typeface="Tahoma"/>
                <a:cs typeface="Tahoma"/>
                <a:sym typeface="Tahoma"/>
              </a:defRPr>
            </a:lvl1pPr>
            <a:lvl2pPr indent="-330200" lvl="1" marL="914400" marR="0" rtl="0" algn="l">
              <a:spcBef>
                <a:spcPts val="600"/>
              </a:spcBef>
              <a:spcAft>
                <a:spcPts val="0"/>
              </a:spcAft>
              <a:buClr>
                <a:schemeClr val="dk1"/>
              </a:buClr>
              <a:buSzPts val="1600"/>
              <a:buFont typeface="Arial"/>
              <a:buChar char="•"/>
              <a:defRPr b="0" i="0" sz="1600" u="none" cap="none" strike="noStrike">
                <a:solidFill>
                  <a:schemeClr val="dk1"/>
                </a:solidFill>
                <a:latin typeface="Tahoma"/>
                <a:ea typeface="Tahoma"/>
                <a:cs typeface="Tahoma"/>
                <a:sym typeface="Tahoma"/>
              </a:defRPr>
            </a:lvl2pPr>
            <a:lvl3pPr indent="-317500" lvl="2" marL="1371600" marR="0" rtl="0" algn="l">
              <a:spcBef>
                <a:spcPts val="600"/>
              </a:spcBef>
              <a:spcAft>
                <a:spcPts val="0"/>
              </a:spcAft>
              <a:buClr>
                <a:schemeClr val="dk1"/>
              </a:buClr>
              <a:buSzPts val="1400"/>
              <a:buFont typeface="Arial"/>
              <a:buChar char="•"/>
              <a:defRPr b="0" i="0" sz="1400" u="none" cap="none" strike="noStrike">
                <a:solidFill>
                  <a:schemeClr val="dk1"/>
                </a:solidFill>
                <a:latin typeface="Tahoma"/>
                <a:ea typeface="Tahoma"/>
                <a:cs typeface="Tahoma"/>
                <a:sym typeface="Tahoma"/>
              </a:defRPr>
            </a:lvl3pPr>
            <a:lvl4pPr indent="-311150" lvl="3" marL="18288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4pPr>
            <a:lvl5pPr indent="-311150" lvl="4" marL="22860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5pPr>
            <a:lvl6pPr indent="-304800" lvl="5" marL="2743200" marR="0" rtl="0" algn="l">
              <a:spcBef>
                <a:spcPts val="600"/>
              </a:spcBef>
              <a:spcAft>
                <a:spcPts val="0"/>
              </a:spcAft>
              <a:buClr>
                <a:schemeClr val="dk1"/>
              </a:buClr>
              <a:buSzPts val="1200"/>
              <a:buFont typeface="Arial"/>
              <a:buChar char="•"/>
              <a:defRPr b="0" i="0" sz="1200" u="none" cap="none" strike="noStrike">
                <a:solidFill>
                  <a:schemeClr val="dk1"/>
                </a:solidFill>
                <a:latin typeface="Tahoma"/>
                <a:ea typeface="Tahoma"/>
                <a:cs typeface="Tahoma"/>
                <a:sym typeface="Tahoma"/>
              </a:defRPr>
            </a:lvl6pPr>
            <a:lvl7pPr indent="-298450" lvl="6" marL="3200400" marR="0" rtl="0" algn="l">
              <a:spcBef>
                <a:spcPts val="6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228600" lvl="8" marL="4114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108" name="Google Shape;108;p20"/>
          <p:cNvSpPr txBox="1"/>
          <p:nvPr>
            <p:ph idx="2" type="body"/>
          </p:nvPr>
        </p:nvSpPr>
        <p:spPr>
          <a:xfrm>
            <a:off x="685800" y="2800350"/>
            <a:ext cx="7772400" cy="228600"/>
          </a:xfrm>
          <a:prstGeom prst="rect">
            <a:avLst/>
          </a:prstGeom>
          <a:noFill/>
          <a:ln>
            <a:noFill/>
          </a:ln>
        </p:spPr>
        <p:txBody>
          <a:bodyPr anchorCtr="0" anchor="t" bIns="91425" lIns="91425" spcFirstLastPara="1" rIns="91425" wrap="square" tIns="91425">
            <a:noAutofit/>
          </a:bodyPr>
          <a:lstStyle>
            <a:lvl1pPr indent="-228600" lvl="0" marL="457200" marR="0" rtl="0" algn="ctr">
              <a:spcBef>
                <a:spcPts val="360"/>
              </a:spcBef>
              <a:spcAft>
                <a:spcPts val="0"/>
              </a:spcAft>
              <a:buClr>
                <a:srgbClr val="A6A6A6"/>
              </a:buClr>
              <a:buSzPts val="1800"/>
              <a:buFont typeface="Arial"/>
              <a:buNone/>
              <a:defRPr b="0" i="0" sz="1800" u="none" cap="none" strike="noStrike">
                <a:solidFill>
                  <a:srgbClr val="A6A6A6"/>
                </a:solidFill>
                <a:latin typeface="Tahoma"/>
                <a:ea typeface="Tahoma"/>
                <a:cs typeface="Tahoma"/>
                <a:sym typeface="Tahoma"/>
              </a:defRPr>
            </a:lvl1pPr>
            <a:lvl2pPr indent="-330200" lvl="1" marL="914400" marR="0" rtl="0" algn="l">
              <a:spcBef>
                <a:spcPts val="600"/>
              </a:spcBef>
              <a:spcAft>
                <a:spcPts val="0"/>
              </a:spcAft>
              <a:buClr>
                <a:schemeClr val="dk1"/>
              </a:buClr>
              <a:buSzPts val="1600"/>
              <a:buFont typeface="Arial"/>
              <a:buChar char="•"/>
              <a:defRPr b="0" i="0" sz="1600" u="none" cap="none" strike="noStrike">
                <a:solidFill>
                  <a:schemeClr val="dk1"/>
                </a:solidFill>
                <a:latin typeface="Tahoma"/>
                <a:ea typeface="Tahoma"/>
                <a:cs typeface="Tahoma"/>
                <a:sym typeface="Tahoma"/>
              </a:defRPr>
            </a:lvl2pPr>
            <a:lvl3pPr indent="-317500" lvl="2" marL="1371600" marR="0" rtl="0" algn="l">
              <a:spcBef>
                <a:spcPts val="600"/>
              </a:spcBef>
              <a:spcAft>
                <a:spcPts val="0"/>
              </a:spcAft>
              <a:buClr>
                <a:schemeClr val="dk1"/>
              </a:buClr>
              <a:buSzPts val="1400"/>
              <a:buFont typeface="Arial"/>
              <a:buChar char="•"/>
              <a:defRPr b="0" i="0" sz="1400" u="none" cap="none" strike="noStrike">
                <a:solidFill>
                  <a:schemeClr val="dk1"/>
                </a:solidFill>
                <a:latin typeface="Tahoma"/>
                <a:ea typeface="Tahoma"/>
                <a:cs typeface="Tahoma"/>
                <a:sym typeface="Tahoma"/>
              </a:defRPr>
            </a:lvl3pPr>
            <a:lvl4pPr indent="-311150" lvl="3" marL="18288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4pPr>
            <a:lvl5pPr indent="-311150" lvl="4" marL="22860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5pPr>
            <a:lvl6pPr indent="-304800" lvl="5" marL="2743200" marR="0" rtl="0" algn="l">
              <a:spcBef>
                <a:spcPts val="600"/>
              </a:spcBef>
              <a:spcAft>
                <a:spcPts val="0"/>
              </a:spcAft>
              <a:buClr>
                <a:schemeClr val="dk1"/>
              </a:buClr>
              <a:buSzPts val="1200"/>
              <a:buFont typeface="Arial"/>
              <a:buChar char="•"/>
              <a:defRPr b="0" i="0" sz="1200" u="none" cap="none" strike="noStrike">
                <a:solidFill>
                  <a:schemeClr val="dk1"/>
                </a:solidFill>
                <a:latin typeface="Tahoma"/>
                <a:ea typeface="Tahoma"/>
                <a:cs typeface="Tahoma"/>
                <a:sym typeface="Tahoma"/>
              </a:defRPr>
            </a:lvl6pPr>
            <a:lvl7pPr indent="-298450" lvl="6" marL="3200400" marR="0" rtl="0" algn="l">
              <a:spcBef>
                <a:spcPts val="6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228600" lvl="8" marL="4114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109" name="Google Shape;109;p20"/>
          <p:cNvSpPr txBox="1"/>
          <p:nvPr>
            <p:ph idx="3" type="body"/>
          </p:nvPr>
        </p:nvSpPr>
        <p:spPr>
          <a:xfrm>
            <a:off x="685800" y="3028950"/>
            <a:ext cx="7772400" cy="228600"/>
          </a:xfrm>
          <a:prstGeom prst="rect">
            <a:avLst/>
          </a:prstGeom>
          <a:noFill/>
          <a:ln>
            <a:noFill/>
          </a:ln>
        </p:spPr>
        <p:txBody>
          <a:bodyPr anchorCtr="0" anchor="t" bIns="91425" lIns="91425" spcFirstLastPara="1" rIns="91425" wrap="square" tIns="91425">
            <a:noAutofit/>
          </a:bodyPr>
          <a:lstStyle>
            <a:lvl1pPr indent="-228600" lvl="0" marL="457200" marR="0" rtl="0" algn="ctr">
              <a:spcBef>
                <a:spcPts val="360"/>
              </a:spcBef>
              <a:spcAft>
                <a:spcPts val="0"/>
              </a:spcAft>
              <a:buClr>
                <a:srgbClr val="A6A6A6"/>
              </a:buClr>
              <a:buSzPts val="1800"/>
              <a:buFont typeface="Arial"/>
              <a:buNone/>
              <a:defRPr b="0" i="0" sz="1800" u="none" cap="none" strike="noStrike">
                <a:solidFill>
                  <a:srgbClr val="A6A6A6"/>
                </a:solidFill>
                <a:latin typeface="Tahoma"/>
                <a:ea typeface="Tahoma"/>
                <a:cs typeface="Tahoma"/>
                <a:sym typeface="Tahoma"/>
              </a:defRPr>
            </a:lvl1pPr>
            <a:lvl2pPr indent="-330200" lvl="1" marL="914400" marR="0" rtl="0" algn="l">
              <a:spcBef>
                <a:spcPts val="600"/>
              </a:spcBef>
              <a:spcAft>
                <a:spcPts val="0"/>
              </a:spcAft>
              <a:buClr>
                <a:schemeClr val="dk1"/>
              </a:buClr>
              <a:buSzPts val="1600"/>
              <a:buFont typeface="Arial"/>
              <a:buChar char="•"/>
              <a:defRPr b="0" i="0" sz="1600" u="none" cap="none" strike="noStrike">
                <a:solidFill>
                  <a:schemeClr val="dk1"/>
                </a:solidFill>
                <a:latin typeface="Tahoma"/>
                <a:ea typeface="Tahoma"/>
                <a:cs typeface="Tahoma"/>
                <a:sym typeface="Tahoma"/>
              </a:defRPr>
            </a:lvl2pPr>
            <a:lvl3pPr indent="-317500" lvl="2" marL="1371600" marR="0" rtl="0" algn="l">
              <a:spcBef>
                <a:spcPts val="600"/>
              </a:spcBef>
              <a:spcAft>
                <a:spcPts val="0"/>
              </a:spcAft>
              <a:buClr>
                <a:schemeClr val="dk1"/>
              </a:buClr>
              <a:buSzPts val="1400"/>
              <a:buFont typeface="Arial"/>
              <a:buChar char="•"/>
              <a:defRPr b="0" i="0" sz="1400" u="none" cap="none" strike="noStrike">
                <a:solidFill>
                  <a:schemeClr val="dk1"/>
                </a:solidFill>
                <a:latin typeface="Tahoma"/>
                <a:ea typeface="Tahoma"/>
                <a:cs typeface="Tahoma"/>
                <a:sym typeface="Tahoma"/>
              </a:defRPr>
            </a:lvl3pPr>
            <a:lvl4pPr indent="-311150" lvl="3" marL="18288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4pPr>
            <a:lvl5pPr indent="-311150" lvl="4" marL="22860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5pPr>
            <a:lvl6pPr indent="-304800" lvl="5" marL="2743200" marR="0" rtl="0" algn="l">
              <a:spcBef>
                <a:spcPts val="600"/>
              </a:spcBef>
              <a:spcAft>
                <a:spcPts val="0"/>
              </a:spcAft>
              <a:buClr>
                <a:schemeClr val="dk1"/>
              </a:buClr>
              <a:buSzPts val="1200"/>
              <a:buFont typeface="Arial"/>
              <a:buChar char="•"/>
              <a:defRPr b="0" i="0" sz="1200" u="none" cap="none" strike="noStrike">
                <a:solidFill>
                  <a:schemeClr val="dk1"/>
                </a:solidFill>
                <a:latin typeface="Tahoma"/>
                <a:ea typeface="Tahoma"/>
                <a:cs typeface="Tahoma"/>
                <a:sym typeface="Tahoma"/>
              </a:defRPr>
            </a:lvl6pPr>
            <a:lvl7pPr indent="-298450" lvl="6" marL="3200400" marR="0" rtl="0" algn="l">
              <a:spcBef>
                <a:spcPts val="6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228600" lvl="8" marL="4114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110" name="Google Shape;110;p20"/>
          <p:cNvSpPr txBox="1"/>
          <p:nvPr>
            <p:ph idx="4" type="body"/>
          </p:nvPr>
        </p:nvSpPr>
        <p:spPr>
          <a:xfrm>
            <a:off x="685800" y="3257550"/>
            <a:ext cx="7772400" cy="228600"/>
          </a:xfrm>
          <a:prstGeom prst="rect">
            <a:avLst/>
          </a:prstGeom>
          <a:noFill/>
          <a:ln>
            <a:noFill/>
          </a:ln>
        </p:spPr>
        <p:txBody>
          <a:bodyPr anchorCtr="0" anchor="t" bIns="91425" lIns="91425" spcFirstLastPara="1" rIns="91425" wrap="square" tIns="91425">
            <a:noAutofit/>
          </a:bodyPr>
          <a:lstStyle>
            <a:lvl1pPr indent="-228600" lvl="0" marL="457200" marR="0" rtl="0" algn="ctr">
              <a:spcBef>
                <a:spcPts val="360"/>
              </a:spcBef>
              <a:spcAft>
                <a:spcPts val="0"/>
              </a:spcAft>
              <a:buClr>
                <a:srgbClr val="A6A6A6"/>
              </a:buClr>
              <a:buSzPts val="1800"/>
              <a:buFont typeface="Arial"/>
              <a:buNone/>
              <a:defRPr b="0" i="0" sz="1800" u="none" cap="none" strike="noStrike">
                <a:solidFill>
                  <a:srgbClr val="A6A6A6"/>
                </a:solidFill>
                <a:latin typeface="Tahoma"/>
                <a:ea typeface="Tahoma"/>
                <a:cs typeface="Tahoma"/>
                <a:sym typeface="Tahoma"/>
              </a:defRPr>
            </a:lvl1pPr>
            <a:lvl2pPr indent="-330200" lvl="1" marL="914400" marR="0" rtl="0" algn="l">
              <a:spcBef>
                <a:spcPts val="600"/>
              </a:spcBef>
              <a:spcAft>
                <a:spcPts val="0"/>
              </a:spcAft>
              <a:buClr>
                <a:schemeClr val="dk1"/>
              </a:buClr>
              <a:buSzPts val="1600"/>
              <a:buFont typeface="Arial"/>
              <a:buChar char="•"/>
              <a:defRPr b="0" i="0" sz="1600" u="none" cap="none" strike="noStrike">
                <a:solidFill>
                  <a:schemeClr val="dk1"/>
                </a:solidFill>
                <a:latin typeface="Tahoma"/>
                <a:ea typeface="Tahoma"/>
                <a:cs typeface="Tahoma"/>
                <a:sym typeface="Tahoma"/>
              </a:defRPr>
            </a:lvl2pPr>
            <a:lvl3pPr indent="-317500" lvl="2" marL="1371600" marR="0" rtl="0" algn="l">
              <a:spcBef>
                <a:spcPts val="600"/>
              </a:spcBef>
              <a:spcAft>
                <a:spcPts val="0"/>
              </a:spcAft>
              <a:buClr>
                <a:schemeClr val="dk1"/>
              </a:buClr>
              <a:buSzPts val="1400"/>
              <a:buFont typeface="Arial"/>
              <a:buChar char="•"/>
              <a:defRPr b="0" i="0" sz="1400" u="none" cap="none" strike="noStrike">
                <a:solidFill>
                  <a:schemeClr val="dk1"/>
                </a:solidFill>
                <a:latin typeface="Tahoma"/>
                <a:ea typeface="Tahoma"/>
                <a:cs typeface="Tahoma"/>
                <a:sym typeface="Tahoma"/>
              </a:defRPr>
            </a:lvl3pPr>
            <a:lvl4pPr indent="-311150" lvl="3" marL="18288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4pPr>
            <a:lvl5pPr indent="-311150" lvl="4" marL="22860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5pPr>
            <a:lvl6pPr indent="-304800" lvl="5" marL="2743200" marR="0" rtl="0" algn="l">
              <a:spcBef>
                <a:spcPts val="600"/>
              </a:spcBef>
              <a:spcAft>
                <a:spcPts val="0"/>
              </a:spcAft>
              <a:buClr>
                <a:schemeClr val="dk1"/>
              </a:buClr>
              <a:buSzPts val="1200"/>
              <a:buFont typeface="Arial"/>
              <a:buChar char="•"/>
              <a:defRPr b="0" i="0" sz="1200" u="none" cap="none" strike="noStrike">
                <a:solidFill>
                  <a:schemeClr val="dk1"/>
                </a:solidFill>
                <a:latin typeface="Tahoma"/>
                <a:ea typeface="Tahoma"/>
                <a:cs typeface="Tahoma"/>
                <a:sym typeface="Tahoma"/>
              </a:defRPr>
            </a:lvl6pPr>
            <a:lvl7pPr indent="-298450" lvl="6" marL="3200400" marR="0" rtl="0" algn="l">
              <a:spcBef>
                <a:spcPts val="6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228600" lvl="8" marL="4114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11" name="Shape 111"/>
        <p:cNvGrpSpPr/>
        <p:nvPr/>
      </p:nvGrpSpPr>
      <p:grpSpPr>
        <a:xfrm>
          <a:off x="0" y="0"/>
          <a:ext cx="0" cy="0"/>
          <a:chOff x="0" y="0"/>
          <a:chExt cx="0" cy="0"/>
        </a:xfrm>
      </p:grpSpPr>
      <p:sp>
        <p:nvSpPr>
          <p:cNvPr id="112" name="Google Shape;112;p21"/>
          <p:cNvSpPr txBox="1"/>
          <p:nvPr>
            <p:ph type="ctrTitle"/>
          </p:nvPr>
        </p:nvSpPr>
        <p:spPr>
          <a:xfrm>
            <a:off x="685800" y="1885950"/>
            <a:ext cx="7772400" cy="663000"/>
          </a:xfrm>
          <a:prstGeom prst="rect">
            <a:avLst/>
          </a:prstGeom>
          <a:solidFill>
            <a:srgbClr val="3F3F3F"/>
          </a:solid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2200" u="none" cap="none" strike="noStrike">
                <a:solidFill>
                  <a:srgbClr val="FFFFFF"/>
                </a:solidFill>
                <a:latin typeface="Tahoma"/>
                <a:ea typeface="Tahoma"/>
                <a:cs typeface="Tahoma"/>
                <a:sym typeface="Tahoma"/>
              </a:defRPr>
            </a:lvl1pPr>
            <a:lvl2pPr indent="0" lvl="1" mar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indent="0" lvl="2" mar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indent="0" lvl="3" mar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indent="0" lvl="4" mar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indent="0" lvl="5" marL="45720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indent="0" lvl="6" marL="91440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indent="0" lvl="7" marL="137160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indent="0" lvl="8" marL="182880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3" name="Shape 113"/>
        <p:cNvGrpSpPr/>
        <p:nvPr/>
      </p:nvGrpSpPr>
      <p:grpSpPr>
        <a:xfrm>
          <a:off x="0" y="0"/>
          <a:ext cx="0" cy="0"/>
          <a:chOff x="0" y="0"/>
          <a:chExt cx="0" cy="0"/>
        </a:xfrm>
      </p:grpSpPr>
      <p:sp>
        <p:nvSpPr>
          <p:cNvPr id="114" name="Google Shape;114;p22"/>
          <p:cNvSpPr txBox="1"/>
          <p:nvPr>
            <p:ph type="title"/>
          </p:nvPr>
        </p:nvSpPr>
        <p:spPr>
          <a:xfrm>
            <a:off x="722313" y="3305175"/>
            <a:ext cx="7772400" cy="1021500"/>
          </a:xfrm>
          <a:prstGeom prst="rect">
            <a:avLst/>
          </a:prstGeom>
          <a:solidFill>
            <a:srgbClr val="3F3F3F"/>
          </a:solid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1" i="0" sz="2400" u="none" cap="none" strike="noStrike">
                <a:solidFill>
                  <a:srgbClr val="FFFFFF"/>
                </a:solidFill>
                <a:latin typeface="Tahoma"/>
                <a:ea typeface="Tahoma"/>
                <a:cs typeface="Tahoma"/>
                <a:sym typeface="Tahoma"/>
              </a:defRPr>
            </a:lvl1pPr>
            <a:lvl2pPr indent="0" lvl="1" mar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indent="0" lvl="2" mar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indent="0" lvl="3" mar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indent="0" lvl="4" mar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indent="0" lvl="5" marL="45720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indent="0" lvl="6" marL="91440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indent="0" lvl="7" marL="137160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indent="0" lvl="8" marL="182880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15" name="Google Shape;115;p22"/>
          <p:cNvSpPr txBox="1"/>
          <p:nvPr>
            <p:ph idx="1" type="body"/>
          </p:nvPr>
        </p:nvSpPr>
        <p:spPr>
          <a:xfrm>
            <a:off x="722313" y="2057400"/>
            <a:ext cx="7772400" cy="1125000"/>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360"/>
              </a:spcBef>
              <a:spcAft>
                <a:spcPts val="0"/>
              </a:spcAft>
              <a:buClr>
                <a:srgbClr val="888888"/>
              </a:buClr>
              <a:buSzPts val="1800"/>
              <a:buFont typeface="Arial"/>
              <a:buNone/>
              <a:defRPr b="0" i="0" sz="1800" u="none" cap="none" strike="noStrike">
                <a:solidFill>
                  <a:srgbClr val="888888"/>
                </a:solidFill>
                <a:latin typeface="Tahoma"/>
                <a:ea typeface="Tahoma"/>
                <a:cs typeface="Tahoma"/>
                <a:sym typeface="Tahoma"/>
              </a:defRPr>
            </a:lvl1pPr>
            <a:lvl2pPr indent="-228600" lvl="1" marL="914400" marR="0" rtl="0" algn="l">
              <a:spcBef>
                <a:spcPts val="600"/>
              </a:spcBef>
              <a:spcAft>
                <a:spcPts val="0"/>
              </a:spcAft>
              <a:buClr>
                <a:srgbClr val="888888"/>
              </a:buClr>
              <a:buSzPts val="1600"/>
              <a:buFont typeface="Arial"/>
              <a:buNone/>
              <a:defRPr b="0" i="0" sz="1800" u="none" cap="none" strike="noStrike">
                <a:solidFill>
                  <a:srgbClr val="888888"/>
                </a:solidFill>
                <a:latin typeface="Tahoma"/>
                <a:ea typeface="Tahoma"/>
                <a:cs typeface="Tahoma"/>
                <a:sym typeface="Tahoma"/>
              </a:defRPr>
            </a:lvl2pPr>
            <a:lvl3pPr indent="-228600" lvl="2" marL="1371600" marR="0" rtl="0" algn="l">
              <a:spcBef>
                <a:spcPts val="600"/>
              </a:spcBef>
              <a:spcAft>
                <a:spcPts val="0"/>
              </a:spcAft>
              <a:buClr>
                <a:srgbClr val="888888"/>
              </a:buClr>
              <a:buSzPts val="1400"/>
              <a:buFont typeface="Arial"/>
              <a:buNone/>
              <a:defRPr b="0" i="0" sz="1600" u="none" cap="none" strike="noStrike">
                <a:solidFill>
                  <a:srgbClr val="888888"/>
                </a:solidFill>
                <a:latin typeface="Tahoma"/>
                <a:ea typeface="Tahoma"/>
                <a:cs typeface="Tahoma"/>
                <a:sym typeface="Tahoma"/>
              </a:defRPr>
            </a:lvl3pPr>
            <a:lvl4pPr indent="-228600" lvl="3" marL="1828800" marR="0" rtl="0" algn="l">
              <a:spcBef>
                <a:spcPts val="600"/>
              </a:spcBef>
              <a:spcAft>
                <a:spcPts val="0"/>
              </a:spcAft>
              <a:buClr>
                <a:srgbClr val="888888"/>
              </a:buClr>
              <a:buSzPts val="1300"/>
              <a:buFont typeface="Arial"/>
              <a:buNone/>
              <a:defRPr b="0" i="0" sz="1400" u="none" cap="none" strike="noStrike">
                <a:solidFill>
                  <a:srgbClr val="888888"/>
                </a:solidFill>
                <a:latin typeface="Tahoma"/>
                <a:ea typeface="Tahoma"/>
                <a:cs typeface="Tahoma"/>
                <a:sym typeface="Tahoma"/>
              </a:defRPr>
            </a:lvl4pPr>
            <a:lvl5pPr indent="-228600" lvl="4" marL="2286000" marR="0" rtl="0" algn="l">
              <a:spcBef>
                <a:spcPts val="600"/>
              </a:spcBef>
              <a:spcAft>
                <a:spcPts val="0"/>
              </a:spcAft>
              <a:buClr>
                <a:srgbClr val="888888"/>
              </a:buClr>
              <a:buSzPts val="1300"/>
              <a:buFont typeface="Arial"/>
              <a:buNone/>
              <a:defRPr b="0" i="0" sz="1400" u="none" cap="none" strike="noStrike">
                <a:solidFill>
                  <a:srgbClr val="888888"/>
                </a:solidFill>
                <a:latin typeface="Tahoma"/>
                <a:ea typeface="Tahoma"/>
                <a:cs typeface="Tahoma"/>
                <a:sym typeface="Tahoma"/>
              </a:defRPr>
            </a:lvl5pPr>
            <a:lvl6pPr indent="-228600" lvl="5" marL="2743200" marR="0" rtl="0" algn="l">
              <a:spcBef>
                <a:spcPts val="600"/>
              </a:spcBef>
              <a:spcAft>
                <a:spcPts val="0"/>
              </a:spcAft>
              <a:buClr>
                <a:srgbClr val="888888"/>
              </a:buClr>
              <a:buSzPts val="1200"/>
              <a:buFont typeface="Arial"/>
              <a:buNone/>
              <a:defRPr b="0" i="0" sz="1400" u="none" cap="none" strike="noStrike">
                <a:solidFill>
                  <a:srgbClr val="888888"/>
                </a:solidFill>
                <a:latin typeface="Tahoma"/>
                <a:ea typeface="Tahoma"/>
                <a:cs typeface="Tahoma"/>
                <a:sym typeface="Tahoma"/>
              </a:defRPr>
            </a:lvl6pPr>
            <a:lvl7pPr indent="-228600" lvl="6" marL="3200400" marR="0" rtl="0" algn="l">
              <a:spcBef>
                <a:spcPts val="600"/>
              </a:spcBef>
              <a:spcAft>
                <a:spcPts val="0"/>
              </a:spcAft>
              <a:buClr>
                <a:srgbClr val="888888"/>
              </a:buClr>
              <a:buSzPts val="11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16" name="Google Shape;116;p22"/>
          <p:cNvSpPr txBox="1"/>
          <p:nvPr>
            <p:ph idx="11" type="ftr"/>
          </p:nvPr>
        </p:nvSpPr>
        <p:spPr>
          <a:xfrm>
            <a:off x="1447800" y="4767263"/>
            <a:ext cx="6477000" cy="2739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1800">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7" name="Google Shape;117;p22"/>
          <p:cNvSpPr txBox="1"/>
          <p:nvPr>
            <p:ph idx="12" type="sldNum"/>
          </p:nvPr>
        </p:nvSpPr>
        <p:spPr>
          <a:xfrm>
            <a:off x="8001000" y="4767263"/>
            <a:ext cx="762000" cy="2739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
        <p:nvSpPr>
          <p:cNvPr id="118" name="Google Shape;118;p22"/>
          <p:cNvSpPr txBox="1"/>
          <p:nvPr>
            <p:ph idx="10" type="dt"/>
          </p:nvPr>
        </p:nvSpPr>
        <p:spPr>
          <a:xfrm>
            <a:off x="381000" y="4767263"/>
            <a:ext cx="990600" cy="2739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1800">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9" name="Shape 119"/>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20" name="Shape 120"/>
        <p:cNvGrpSpPr/>
        <p:nvPr/>
      </p:nvGrpSpPr>
      <p:grpSpPr>
        <a:xfrm>
          <a:off x="0" y="0"/>
          <a:ext cx="0" cy="0"/>
          <a:chOff x="0" y="0"/>
          <a:chExt cx="0" cy="0"/>
        </a:xfrm>
      </p:grpSpPr>
      <p:sp>
        <p:nvSpPr>
          <p:cNvPr id="121" name="Google Shape;121;p24"/>
          <p:cNvSpPr txBox="1"/>
          <p:nvPr>
            <p:ph idx="1" type="body"/>
          </p:nvPr>
        </p:nvSpPr>
        <p:spPr>
          <a:xfrm>
            <a:off x="381000" y="914400"/>
            <a:ext cx="8382000" cy="1828800"/>
          </a:xfrm>
          <a:prstGeom prst="rect">
            <a:avLst/>
          </a:prstGeom>
          <a:noFill/>
          <a:ln>
            <a:noFill/>
          </a:ln>
        </p:spPr>
        <p:txBody>
          <a:bodyPr anchorCtr="0" anchor="t" bIns="91425" lIns="91425" spcFirstLastPara="1" rIns="91425" wrap="square" tIns="91425">
            <a:noAutofit/>
          </a:bodyPr>
          <a:lstStyle>
            <a:lvl1pPr indent="-342900" lvl="0" marL="457200" marR="0" rtl="0" algn="l">
              <a:spcBef>
                <a:spcPts val="36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1pPr>
            <a:lvl2pPr indent="-330200" lvl="1" marL="914400" marR="0" rtl="0" algn="l">
              <a:spcBef>
                <a:spcPts val="600"/>
              </a:spcBef>
              <a:spcAft>
                <a:spcPts val="0"/>
              </a:spcAft>
              <a:buClr>
                <a:schemeClr val="dk1"/>
              </a:buClr>
              <a:buSzPts val="1600"/>
              <a:buFont typeface="Arial"/>
              <a:buChar char="•"/>
              <a:defRPr b="0" i="0" sz="1600" u="none" cap="none" strike="noStrike">
                <a:solidFill>
                  <a:schemeClr val="dk1"/>
                </a:solidFill>
                <a:latin typeface="Tahoma"/>
                <a:ea typeface="Tahoma"/>
                <a:cs typeface="Tahoma"/>
                <a:sym typeface="Tahoma"/>
              </a:defRPr>
            </a:lvl2pPr>
            <a:lvl3pPr indent="-317500" lvl="2" marL="1371600" marR="0" rtl="0" algn="l">
              <a:spcBef>
                <a:spcPts val="600"/>
              </a:spcBef>
              <a:spcAft>
                <a:spcPts val="0"/>
              </a:spcAft>
              <a:buClr>
                <a:schemeClr val="dk1"/>
              </a:buClr>
              <a:buSzPts val="1400"/>
              <a:buFont typeface="Arial"/>
              <a:buChar char="•"/>
              <a:defRPr b="0" i="0" sz="1400" u="none" cap="none" strike="noStrike">
                <a:solidFill>
                  <a:schemeClr val="dk1"/>
                </a:solidFill>
                <a:latin typeface="Tahoma"/>
                <a:ea typeface="Tahoma"/>
                <a:cs typeface="Tahoma"/>
                <a:sym typeface="Tahoma"/>
              </a:defRPr>
            </a:lvl3pPr>
            <a:lvl4pPr indent="-311150" lvl="3" marL="18288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4pPr>
            <a:lvl5pPr indent="-311150" lvl="4" marL="22860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5pPr>
            <a:lvl6pPr indent="-304800" lvl="5" marL="2743200" marR="0" rtl="0" algn="l">
              <a:spcBef>
                <a:spcPts val="600"/>
              </a:spcBef>
              <a:spcAft>
                <a:spcPts val="0"/>
              </a:spcAft>
              <a:buClr>
                <a:schemeClr val="dk1"/>
              </a:buClr>
              <a:buSzPts val="1200"/>
              <a:buFont typeface="Arial"/>
              <a:buChar char="•"/>
              <a:defRPr b="0" i="0" sz="1200" u="none" cap="none" strike="noStrike">
                <a:solidFill>
                  <a:schemeClr val="dk1"/>
                </a:solidFill>
                <a:latin typeface="Tahoma"/>
                <a:ea typeface="Tahoma"/>
                <a:cs typeface="Tahoma"/>
                <a:sym typeface="Tahoma"/>
              </a:defRPr>
            </a:lvl6pPr>
            <a:lvl7pPr indent="-298450" lvl="6" marL="3200400" marR="0" rtl="0" algn="l">
              <a:spcBef>
                <a:spcPts val="6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228600" lvl="8" marL="4114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122" name="Google Shape;122;p24"/>
          <p:cNvSpPr txBox="1"/>
          <p:nvPr>
            <p:ph idx="2" type="body"/>
          </p:nvPr>
        </p:nvSpPr>
        <p:spPr>
          <a:xfrm>
            <a:off x="381000" y="2857500"/>
            <a:ext cx="8382000" cy="1828800"/>
          </a:xfrm>
          <a:prstGeom prst="rect">
            <a:avLst/>
          </a:prstGeom>
          <a:noFill/>
          <a:ln>
            <a:noFill/>
          </a:ln>
        </p:spPr>
        <p:txBody>
          <a:bodyPr anchorCtr="0" anchor="t" bIns="91425" lIns="91425" spcFirstLastPara="1" rIns="91425" wrap="square" tIns="91425">
            <a:noAutofit/>
          </a:bodyPr>
          <a:lstStyle>
            <a:lvl1pPr indent="-342900" lvl="0" marL="457200" marR="0" rtl="0" algn="l">
              <a:spcBef>
                <a:spcPts val="36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1pPr>
            <a:lvl2pPr indent="-330200" lvl="1" marL="914400" marR="0" rtl="0" algn="l">
              <a:spcBef>
                <a:spcPts val="600"/>
              </a:spcBef>
              <a:spcAft>
                <a:spcPts val="0"/>
              </a:spcAft>
              <a:buClr>
                <a:schemeClr val="dk1"/>
              </a:buClr>
              <a:buSzPts val="1600"/>
              <a:buFont typeface="Arial"/>
              <a:buChar char="•"/>
              <a:defRPr b="0" i="0" sz="1600" u="none" cap="none" strike="noStrike">
                <a:solidFill>
                  <a:schemeClr val="dk1"/>
                </a:solidFill>
                <a:latin typeface="Tahoma"/>
                <a:ea typeface="Tahoma"/>
                <a:cs typeface="Tahoma"/>
                <a:sym typeface="Tahoma"/>
              </a:defRPr>
            </a:lvl2pPr>
            <a:lvl3pPr indent="-317500" lvl="2" marL="1371600" marR="0" rtl="0" algn="l">
              <a:spcBef>
                <a:spcPts val="600"/>
              </a:spcBef>
              <a:spcAft>
                <a:spcPts val="0"/>
              </a:spcAft>
              <a:buClr>
                <a:schemeClr val="dk1"/>
              </a:buClr>
              <a:buSzPts val="1400"/>
              <a:buFont typeface="Arial"/>
              <a:buChar char="•"/>
              <a:defRPr b="0" i="0" sz="1400" u="none" cap="none" strike="noStrike">
                <a:solidFill>
                  <a:schemeClr val="dk1"/>
                </a:solidFill>
                <a:latin typeface="Tahoma"/>
                <a:ea typeface="Tahoma"/>
                <a:cs typeface="Tahoma"/>
                <a:sym typeface="Tahoma"/>
              </a:defRPr>
            </a:lvl3pPr>
            <a:lvl4pPr indent="-311150" lvl="3" marL="18288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4pPr>
            <a:lvl5pPr indent="-311150" lvl="4" marL="22860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5pPr>
            <a:lvl6pPr indent="-304800" lvl="5" marL="2743200" marR="0" rtl="0" algn="l">
              <a:spcBef>
                <a:spcPts val="600"/>
              </a:spcBef>
              <a:spcAft>
                <a:spcPts val="0"/>
              </a:spcAft>
              <a:buClr>
                <a:schemeClr val="dk1"/>
              </a:buClr>
              <a:buSzPts val="1200"/>
              <a:buFont typeface="Arial"/>
              <a:buChar char="•"/>
              <a:defRPr b="0" i="0" sz="1200" u="none" cap="none" strike="noStrike">
                <a:solidFill>
                  <a:schemeClr val="dk1"/>
                </a:solidFill>
                <a:latin typeface="Tahoma"/>
                <a:ea typeface="Tahoma"/>
                <a:cs typeface="Tahoma"/>
                <a:sym typeface="Tahoma"/>
              </a:defRPr>
            </a:lvl6pPr>
            <a:lvl7pPr indent="-298450" lvl="6" marL="3200400" marR="0" rtl="0" algn="l">
              <a:spcBef>
                <a:spcPts val="6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228600" lvl="8" marL="4114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123" name="Google Shape;123;p24"/>
          <p:cNvSpPr txBox="1"/>
          <p:nvPr>
            <p:ph type="title"/>
          </p:nvPr>
        </p:nvSpPr>
        <p:spPr>
          <a:xfrm>
            <a:off x="381000" y="114300"/>
            <a:ext cx="8382000" cy="457200"/>
          </a:xfrm>
          <a:prstGeom prst="rect">
            <a:avLst/>
          </a:prstGeom>
          <a:solidFill>
            <a:srgbClr val="3F3F3F"/>
          </a:solid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2400" u="none" cap="none" strike="noStrike">
                <a:solidFill>
                  <a:srgbClr val="FFFFFF"/>
                </a:solidFill>
                <a:latin typeface="Tahoma"/>
                <a:ea typeface="Tahoma"/>
                <a:cs typeface="Tahoma"/>
                <a:sym typeface="Tahoma"/>
              </a:defRPr>
            </a:lvl1pPr>
            <a:lvl2pPr indent="0" lvl="1" mar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indent="0" lvl="2" mar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indent="0" lvl="3" mar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indent="0" lvl="4" mar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indent="0" lvl="5" marL="45720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indent="0" lvl="6" marL="91440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indent="0" lvl="7" marL="137160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indent="0" lvl="8" marL="182880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24" name="Google Shape;124;p24"/>
          <p:cNvSpPr txBox="1"/>
          <p:nvPr>
            <p:ph idx="11" type="ftr"/>
          </p:nvPr>
        </p:nvSpPr>
        <p:spPr>
          <a:xfrm>
            <a:off x="1447800" y="4767263"/>
            <a:ext cx="6477000" cy="2739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1800">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5" name="Google Shape;125;p24"/>
          <p:cNvSpPr txBox="1"/>
          <p:nvPr>
            <p:ph idx="12" type="sldNum"/>
          </p:nvPr>
        </p:nvSpPr>
        <p:spPr>
          <a:xfrm>
            <a:off x="8001000" y="4767263"/>
            <a:ext cx="762000" cy="2739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
        <p:nvSpPr>
          <p:cNvPr id="126" name="Google Shape;126;p24"/>
          <p:cNvSpPr txBox="1"/>
          <p:nvPr>
            <p:ph idx="10" type="dt"/>
          </p:nvPr>
        </p:nvSpPr>
        <p:spPr>
          <a:xfrm>
            <a:off x="381000" y="4767263"/>
            <a:ext cx="990600" cy="2739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1800">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27" name="Shape 127"/>
        <p:cNvGrpSpPr/>
        <p:nvPr/>
      </p:nvGrpSpPr>
      <p:grpSpPr>
        <a:xfrm>
          <a:off x="0" y="0"/>
          <a:ext cx="0" cy="0"/>
          <a:chOff x="0" y="0"/>
          <a:chExt cx="0" cy="0"/>
        </a:xfrm>
      </p:grpSpPr>
      <p:sp>
        <p:nvSpPr>
          <p:cNvPr id="128" name="Google Shape;128;p25"/>
          <p:cNvSpPr txBox="1"/>
          <p:nvPr>
            <p:ph idx="1" type="body"/>
          </p:nvPr>
        </p:nvSpPr>
        <p:spPr>
          <a:xfrm>
            <a:off x="381000" y="914400"/>
            <a:ext cx="4114800" cy="3771900"/>
          </a:xfrm>
          <a:prstGeom prst="rect">
            <a:avLst/>
          </a:prstGeom>
          <a:noFill/>
          <a:ln>
            <a:noFill/>
          </a:ln>
        </p:spPr>
        <p:txBody>
          <a:bodyPr anchorCtr="0" anchor="t" bIns="91425" lIns="91425" spcFirstLastPara="1" rIns="91425" wrap="square" tIns="91425">
            <a:noAutofit/>
          </a:bodyPr>
          <a:lstStyle>
            <a:lvl1pPr indent="-342900" lvl="0" marL="457200" marR="0" rtl="0" algn="l">
              <a:spcBef>
                <a:spcPts val="36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1pPr>
            <a:lvl2pPr indent="-330200" lvl="1" marL="914400" marR="0" rtl="0" algn="l">
              <a:spcBef>
                <a:spcPts val="600"/>
              </a:spcBef>
              <a:spcAft>
                <a:spcPts val="0"/>
              </a:spcAft>
              <a:buClr>
                <a:schemeClr val="dk1"/>
              </a:buClr>
              <a:buSzPts val="1600"/>
              <a:buFont typeface="Arial"/>
              <a:buChar char="•"/>
              <a:defRPr b="0" i="0" sz="1600" u="none" cap="none" strike="noStrike">
                <a:solidFill>
                  <a:schemeClr val="dk1"/>
                </a:solidFill>
                <a:latin typeface="Tahoma"/>
                <a:ea typeface="Tahoma"/>
                <a:cs typeface="Tahoma"/>
                <a:sym typeface="Tahoma"/>
              </a:defRPr>
            </a:lvl2pPr>
            <a:lvl3pPr indent="-317500" lvl="2" marL="1371600" marR="0" rtl="0" algn="l">
              <a:spcBef>
                <a:spcPts val="600"/>
              </a:spcBef>
              <a:spcAft>
                <a:spcPts val="0"/>
              </a:spcAft>
              <a:buClr>
                <a:schemeClr val="dk1"/>
              </a:buClr>
              <a:buSzPts val="1400"/>
              <a:buFont typeface="Arial"/>
              <a:buChar char="•"/>
              <a:defRPr b="0" i="0" sz="1400" u="none" cap="none" strike="noStrike">
                <a:solidFill>
                  <a:schemeClr val="dk1"/>
                </a:solidFill>
                <a:latin typeface="Tahoma"/>
                <a:ea typeface="Tahoma"/>
                <a:cs typeface="Tahoma"/>
                <a:sym typeface="Tahoma"/>
              </a:defRPr>
            </a:lvl3pPr>
            <a:lvl4pPr indent="-311150" lvl="3" marL="18288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4pPr>
            <a:lvl5pPr indent="-311150" lvl="4" marL="22860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5pPr>
            <a:lvl6pPr indent="-342900" lvl="5" marL="2743200" marR="0" rtl="0" algn="l">
              <a:spcBef>
                <a:spcPts val="6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6pPr>
            <a:lvl7pPr indent="-342900" lvl="6" marL="3200400" marR="0" rtl="0" algn="l">
              <a:spcBef>
                <a:spcPts val="6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228600" lvl="8" marL="4114800" marR="0" rtl="0" algn="l">
              <a:spcBef>
                <a:spcPts val="360"/>
              </a:spcBef>
              <a:spcAft>
                <a:spcPts val="0"/>
              </a:spcAft>
              <a:buClr>
                <a:schemeClr val="dk1"/>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29" name="Google Shape;129;p25"/>
          <p:cNvSpPr txBox="1"/>
          <p:nvPr>
            <p:ph idx="2" type="body"/>
          </p:nvPr>
        </p:nvSpPr>
        <p:spPr>
          <a:xfrm>
            <a:off x="4648200" y="914400"/>
            <a:ext cx="4114800" cy="3771900"/>
          </a:xfrm>
          <a:prstGeom prst="rect">
            <a:avLst/>
          </a:prstGeom>
          <a:noFill/>
          <a:ln>
            <a:noFill/>
          </a:ln>
        </p:spPr>
        <p:txBody>
          <a:bodyPr anchorCtr="0" anchor="t" bIns="91425" lIns="91425" spcFirstLastPara="1" rIns="91425" wrap="square" tIns="91425">
            <a:noAutofit/>
          </a:bodyPr>
          <a:lstStyle>
            <a:lvl1pPr indent="-342900" lvl="0" marL="457200" marR="0" rtl="0" algn="l">
              <a:spcBef>
                <a:spcPts val="36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1pPr>
            <a:lvl2pPr indent="-330200" lvl="1" marL="914400" marR="0" rtl="0" algn="l">
              <a:spcBef>
                <a:spcPts val="600"/>
              </a:spcBef>
              <a:spcAft>
                <a:spcPts val="0"/>
              </a:spcAft>
              <a:buClr>
                <a:schemeClr val="dk1"/>
              </a:buClr>
              <a:buSzPts val="1600"/>
              <a:buFont typeface="Arial"/>
              <a:buChar char="•"/>
              <a:defRPr b="0" i="0" sz="1600" u="none" cap="none" strike="noStrike">
                <a:solidFill>
                  <a:schemeClr val="dk1"/>
                </a:solidFill>
                <a:latin typeface="Tahoma"/>
                <a:ea typeface="Tahoma"/>
                <a:cs typeface="Tahoma"/>
                <a:sym typeface="Tahoma"/>
              </a:defRPr>
            </a:lvl2pPr>
            <a:lvl3pPr indent="-317500" lvl="2" marL="1371600" marR="0" rtl="0" algn="l">
              <a:spcBef>
                <a:spcPts val="600"/>
              </a:spcBef>
              <a:spcAft>
                <a:spcPts val="0"/>
              </a:spcAft>
              <a:buClr>
                <a:schemeClr val="dk1"/>
              </a:buClr>
              <a:buSzPts val="1400"/>
              <a:buFont typeface="Arial"/>
              <a:buChar char="•"/>
              <a:defRPr b="0" i="0" sz="1400" u="none" cap="none" strike="noStrike">
                <a:solidFill>
                  <a:schemeClr val="dk1"/>
                </a:solidFill>
                <a:latin typeface="Tahoma"/>
                <a:ea typeface="Tahoma"/>
                <a:cs typeface="Tahoma"/>
                <a:sym typeface="Tahoma"/>
              </a:defRPr>
            </a:lvl3pPr>
            <a:lvl4pPr indent="-311150" lvl="3" marL="18288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4pPr>
            <a:lvl5pPr indent="-311150" lvl="4" marL="22860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5pPr>
            <a:lvl6pPr indent="-342900" lvl="5" marL="2743200" marR="0" rtl="0" algn="l">
              <a:spcBef>
                <a:spcPts val="6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6pPr>
            <a:lvl7pPr indent="-342900" lvl="6" marL="3200400" marR="0" rtl="0" algn="l">
              <a:spcBef>
                <a:spcPts val="6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228600" lvl="8" marL="4114800" marR="0" rtl="0" algn="l">
              <a:spcBef>
                <a:spcPts val="360"/>
              </a:spcBef>
              <a:spcAft>
                <a:spcPts val="0"/>
              </a:spcAft>
              <a:buClr>
                <a:schemeClr val="dk1"/>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0" name="Google Shape;130;p25"/>
          <p:cNvSpPr txBox="1"/>
          <p:nvPr>
            <p:ph type="title"/>
          </p:nvPr>
        </p:nvSpPr>
        <p:spPr>
          <a:xfrm>
            <a:off x="381000" y="114300"/>
            <a:ext cx="8382000" cy="457200"/>
          </a:xfrm>
          <a:prstGeom prst="rect">
            <a:avLst/>
          </a:prstGeom>
          <a:solidFill>
            <a:srgbClr val="3F3F3F"/>
          </a:solid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2400" u="none" cap="none" strike="noStrike">
                <a:solidFill>
                  <a:srgbClr val="FFFFFF"/>
                </a:solidFill>
                <a:latin typeface="Tahoma"/>
                <a:ea typeface="Tahoma"/>
                <a:cs typeface="Tahoma"/>
                <a:sym typeface="Tahoma"/>
              </a:defRPr>
            </a:lvl1pPr>
            <a:lvl2pPr indent="0" lvl="1" mar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indent="0" lvl="2" mar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indent="0" lvl="3" mar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indent="0" lvl="4" mar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indent="0" lvl="5" marL="45720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indent="0" lvl="6" marL="91440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indent="0" lvl="7" marL="137160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indent="0" lvl="8" marL="182880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31" name="Google Shape;131;p25"/>
          <p:cNvSpPr txBox="1"/>
          <p:nvPr>
            <p:ph idx="11" type="ftr"/>
          </p:nvPr>
        </p:nvSpPr>
        <p:spPr>
          <a:xfrm>
            <a:off x="1447800" y="4767263"/>
            <a:ext cx="6477000" cy="2739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1800">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2" name="Google Shape;132;p25"/>
          <p:cNvSpPr txBox="1"/>
          <p:nvPr>
            <p:ph idx="12" type="sldNum"/>
          </p:nvPr>
        </p:nvSpPr>
        <p:spPr>
          <a:xfrm>
            <a:off x="8001000" y="4767263"/>
            <a:ext cx="762000" cy="2739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
        <p:nvSpPr>
          <p:cNvPr id="133" name="Google Shape;133;p25"/>
          <p:cNvSpPr txBox="1"/>
          <p:nvPr>
            <p:ph idx="10" type="dt"/>
          </p:nvPr>
        </p:nvSpPr>
        <p:spPr>
          <a:xfrm>
            <a:off x="381000" y="4767263"/>
            <a:ext cx="990600" cy="2739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1800">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134" name="Shape 134"/>
        <p:cNvGrpSpPr/>
        <p:nvPr/>
      </p:nvGrpSpPr>
      <p:grpSpPr>
        <a:xfrm>
          <a:off x="0" y="0"/>
          <a:ext cx="0" cy="0"/>
          <a:chOff x="0" y="0"/>
          <a:chExt cx="0" cy="0"/>
        </a:xfrm>
      </p:grpSpPr>
      <p:sp>
        <p:nvSpPr>
          <p:cNvPr id="135" name="Google Shape;135;p26"/>
          <p:cNvSpPr txBox="1"/>
          <p:nvPr>
            <p:ph idx="1" type="body"/>
          </p:nvPr>
        </p:nvSpPr>
        <p:spPr>
          <a:xfrm>
            <a:off x="381000" y="914400"/>
            <a:ext cx="4114800" cy="479700"/>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1800"/>
              <a:buFont typeface="Arial"/>
              <a:buNone/>
              <a:defRPr b="1" i="0" sz="2400" u="none" cap="none" strike="noStrike">
                <a:solidFill>
                  <a:schemeClr val="dk1"/>
                </a:solidFill>
                <a:latin typeface="Tahoma"/>
                <a:ea typeface="Tahoma"/>
                <a:cs typeface="Tahoma"/>
                <a:sym typeface="Tahoma"/>
              </a:defRPr>
            </a:lvl1pPr>
            <a:lvl2pPr indent="-228600" lvl="1" marL="914400" marR="0" rtl="0" algn="l">
              <a:spcBef>
                <a:spcPts val="600"/>
              </a:spcBef>
              <a:spcAft>
                <a:spcPts val="0"/>
              </a:spcAft>
              <a:buClr>
                <a:schemeClr val="dk1"/>
              </a:buClr>
              <a:buSzPts val="1600"/>
              <a:buFont typeface="Arial"/>
              <a:buNone/>
              <a:defRPr b="1" i="0" sz="2000" u="none" cap="none" strike="noStrike">
                <a:solidFill>
                  <a:schemeClr val="dk1"/>
                </a:solidFill>
                <a:latin typeface="Tahoma"/>
                <a:ea typeface="Tahoma"/>
                <a:cs typeface="Tahoma"/>
                <a:sym typeface="Tahoma"/>
              </a:defRPr>
            </a:lvl2pPr>
            <a:lvl3pPr indent="-228600" lvl="2" marL="1371600" marR="0" rtl="0" algn="l">
              <a:spcBef>
                <a:spcPts val="600"/>
              </a:spcBef>
              <a:spcAft>
                <a:spcPts val="0"/>
              </a:spcAft>
              <a:buClr>
                <a:schemeClr val="dk1"/>
              </a:buClr>
              <a:buSzPts val="1400"/>
              <a:buFont typeface="Arial"/>
              <a:buNone/>
              <a:defRPr b="1" i="0" sz="1800" u="none" cap="none" strike="noStrike">
                <a:solidFill>
                  <a:schemeClr val="dk1"/>
                </a:solidFill>
                <a:latin typeface="Tahoma"/>
                <a:ea typeface="Tahoma"/>
                <a:cs typeface="Tahoma"/>
                <a:sym typeface="Tahoma"/>
              </a:defRPr>
            </a:lvl3pPr>
            <a:lvl4pPr indent="-228600" lvl="3" marL="1828800" marR="0" rtl="0" algn="l">
              <a:spcBef>
                <a:spcPts val="600"/>
              </a:spcBef>
              <a:spcAft>
                <a:spcPts val="0"/>
              </a:spcAft>
              <a:buClr>
                <a:schemeClr val="dk1"/>
              </a:buClr>
              <a:buSzPts val="1300"/>
              <a:buFont typeface="Arial"/>
              <a:buNone/>
              <a:defRPr b="1" i="0" sz="1600" u="none" cap="none" strike="noStrike">
                <a:solidFill>
                  <a:schemeClr val="dk1"/>
                </a:solidFill>
                <a:latin typeface="Tahoma"/>
                <a:ea typeface="Tahoma"/>
                <a:cs typeface="Tahoma"/>
                <a:sym typeface="Tahoma"/>
              </a:defRPr>
            </a:lvl4pPr>
            <a:lvl5pPr indent="-228600" lvl="4" marL="2286000" marR="0" rtl="0" algn="l">
              <a:spcBef>
                <a:spcPts val="600"/>
              </a:spcBef>
              <a:spcAft>
                <a:spcPts val="0"/>
              </a:spcAft>
              <a:buClr>
                <a:schemeClr val="dk1"/>
              </a:buClr>
              <a:buSzPts val="1300"/>
              <a:buFont typeface="Arial"/>
              <a:buNone/>
              <a:defRPr b="1" i="0" sz="1600" u="none" cap="none" strike="noStrike">
                <a:solidFill>
                  <a:schemeClr val="dk1"/>
                </a:solidFill>
                <a:latin typeface="Tahoma"/>
                <a:ea typeface="Tahoma"/>
                <a:cs typeface="Tahoma"/>
                <a:sym typeface="Tahoma"/>
              </a:defRPr>
            </a:lvl5pPr>
            <a:lvl6pPr indent="-228600" lvl="5" marL="2743200" marR="0" rtl="0" algn="l">
              <a:spcBef>
                <a:spcPts val="600"/>
              </a:spcBef>
              <a:spcAft>
                <a:spcPts val="0"/>
              </a:spcAft>
              <a:buClr>
                <a:schemeClr val="dk1"/>
              </a:buClr>
              <a:buSzPts val="1200"/>
              <a:buFont typeface="Arial"/>
              <a:buNone/>
              <a:defRPr b="1" i="0" sz="1600" u="none" cap="none" strike="noStrike">
                <a:solidFill>
                  <a:schemeClr val="dk1"/>
                </a:solidFill>
                <a:latin typeface="Tahoma"/>
                <a:ea typeface="Tahoma"/>
                <a:cs typeface="Tahoma"/>
                <a:sym typeface="Tahoma"/>
              </a:defRPr>
            </a:lvl6pPr>
            <a:lvl7pPr indent="-228600" lvl="6" marL="3200400" marR="0" rtl="0" algn="l">
              <a:spcBef>
                <a:spcPts val="600"/>
              </a:spcBef>
              <a:spcAft>
                <a:spcPts val="0"/>
              </a:spcAft>
              <a:buClr>
                <a:schemeClr val="dk1"/>
              </a:buClr>
              <a:buSzPts val="11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libri"/>
                <a:ea typeface="Calibri"/>
                <a:cs typeface="Calibri"/>
                <a:sym typeface="Calibri"/>
              </a:defRPr>
            </a:lvl9pPr>
          </a:lstStyle>
          <a:p/>
        </p:txBody>
      </p:sp>
      <p:sp>
        <p:nvSpPr>
          <p:cNvPr id="136" name="Google Shape;136;p26"/>
          <p:cNvSpPr txBox="1"/>
          <p:nvPr>
            <p:ph idx="2" type="body"/>
          </p:nvPr>
        </p:nvSpPr>
        <p:spPr>
          <a:xfrm>
            <a:off x="381000" y="1394221"/>
            <a:ext cx="4114800" cy="3292200"/>
          </a:xfrm>
          <a:prstGeom prst="rect">
            <a:avLst/>
          </a:prstGeom>
          <a:noFill/>
          <a:ln>
            <a:noFill/>
          </a:ln>
        </p:spPr>
        <p:txBody>
          <a:bodyPr anchorCtr="0" anchor="t" bIns="91425" lIns="91425" spcFirstLastPara="1" rIns="91425" wrap="square" tIns="91425">
            <a:noAutofit/>
          </a:bodyPr>
          <a:lstStyle>
            <a:lvl1pPr indent="-342900" lvl="0" marL="457200" marR="0" rtl="0" algn="l">
              <a:spcBef>
                <a:spcPts val="36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1pPr>
            <a:lvl2pPr indent="-330200" lvl="1" marL="914400" marR="0" rtl="0" algn="l">
              <a:spcBef>
                <a:spcPts val="600"/>
              </a:spcBef>
              <a:spcAft>
                <a:spcPts val="0"/>
              </a:spcAft>
              <a:buClr>
                <a:schemeClr val="dk1"/>
              </a:buClr>
              <a:buSzPts val="1600"/>
              <a:buFont typeface="Arial"/>
              <a:buChar char="•"/>
              <a:defRPr b="0" i="0" sz="1600" u="none" cap="none" strike="noStrike">
                <a:solidFill>
                  <a:schemeClr val="dk1"/>
                </a:solidFill>
                <a:latin typeface="Tahoma"/>
                <a:ea typeface="Tahoma"/>
                <a:cs typeface="Tahoma"/>
                <a:sym typeface="Tahoma"/>
              </a:defRPr>
            </a:lvl2pPr>
            <a:lvl3pPr indent="-317500" lvl="2" marL="1371600" marR="0" rtl="0" algn="l">
              <a:spcBef>
                <a:spcPts val="600"/>
              </a:spcBef>
              <a:spcAft>
                <a:spcPts val="0"/>
              </a:spcAft>
              <a:buClr>
                <a:schemeClr val="dk1"/>
              </a:buClr>
              <a:buSzPts val="1400"/>
              <a:buFont typeface="Arial"/>
              <a:buChar char="•"/>
              <a:defRPr b="0" i="0" sz="1400" u="none" cap="none" strike="noStrike">
                <a:solidFill>
                  <a:schemeClr val="dk1"/>
                </a:solidFill>
                <a:latin typeface="Tahoma"/>
                <a:ea typeface="Tahoma"/>
                <a:cs typeface="Tahoma"/>
                <a:sym typeface="Tahoma"/>
              </a:defRPr>
            </a:lvl3pPr>
            <a:lvl4pPr indent="-311150" lvl="3" marL="18288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4pPr>
            <a:lvl5pPr indent="-311150" lvl="4" marL="22860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5pPr>
            <a:lvl6pPr indent="-330200" lvl="5" marL="2743200" marR="0" rtl="0" algn="l">
              <a:spcBef>
                <a:spcPts val="600"/>
              </a:spcBef>
              <a:spcAft>
                <a:spcPts val="0"/>
              </a:spcAft>
              <a:buClr>
                <a:schemeClr val="dk1"/>
              </a:buClr>
              <a:buSzPts val="1600"/>
              <a:buFont typeface="Arial"/>
              <a:buChar char="•"/>
              <a:defRPr b="0" i="0" sz="1600" u="none" cap="none" strike="noStrike">
                <a:solidFill>
                  <a:schemeClr val="dk1"/>
                </a:solidFill>
                <a:latin typeface="Tahoma"/>
                <a:ea typeface="Tahoma"/>
                <a:cs typeface="Tahoma"/>
                <a:sym typeface="Tahoma"/>
              </a:defRPr>
            </a:lvl6pPr>
            <a:lvl7pPr indent="-330200" lvl="6" marL="3200400" marR="0" rtl="0" algn="l">
              <a:spcBef>
                <a:spcPts val="6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400"/>
              <a:buFont typeface="Arial"/>
              <a:buNone/>
              <a:defRPr b="0" i="0" sz="1600" u="none" cap="none" strike="noStrike">
                <a:solidFill>
                  <a:schemeClr val="dk1"/>
                </a:solidFill>
                <a:latin typeface="Calibri"/>
                <a:ea typeface="Calibri"/>
                <a:cs typeface="Calibri"/>
                <a:sym typeface="Calibri"/>
              </a:defRPr>
            </a:lvl9pPr>
          </a:lstStyle>
          <a:p/>
        </p:txBody>
      </p:sp>
      <p:sp>
        <p:nvSpPr>
          <p:cNvPr id="137" name="Google Shape;137;p26"/>
          <p:cNvSpPr txBox="1"/>
          <p:nvPr>
            <p:ph idx="3" type="body"/>
          </p:nvPr>
        </p:nvSpPr>
        <p:spPr>
          <a:xfrm>
            <a:off x="4651376" y="914400"/>
            <a:ext cx="4114800" cy="479700"/>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1800"/>
              <a:buFont typeface="Arial"/>
              <a:buNone/>
              <a:defRPr b="1" i="0" sz="2400" u="none" cap="none" strike="noStrike">
                <a:solidFill>
                  <a:schemeClr val="dk1"/>
                </a:solidFill>
                <a:latin typeface="Tahoma"/>
                <a:ea typeface="Tahoma"/>
                <a:cs typeface="Tahoma"/>
                <a:sym typeface="Tahoma"/>
              </a:defRPr>
            </a:lvl1pPr>
            <a:lvl2pPr indent="-228600" lvl="1" marL="914400" marR="0" rtl="0" algn="l">
              <a:spcBef>
                <a:spcPts val="600"/>
              </a:spcBef>
              <a:spcAft>
                <a:spcPts val="0"/>
              </a:spcAft>
              <a:buClr>
                <a:schemeClr val="dk1"/>
              </a:buClr>
              <a:buSzPts val="1600"/>
              <a:buFont typeface="Arial"/>
              <a:buNone/>
              <a:defRPr b="1" i="0" sz="2000" u="none" cap="none" strike="noStrike">
                <a:solidFill>
                  <a:schemeClr val="dk1"/>
                </a:solidFill>
                <a:latin typeface="Tahoma"/>
                <a:ea typeface="Tahoma"/>
                <a:cs typeface="Tahoma"/>
                <a:sym typeface="Tahoma"/>
              </a:defRPr>
            </a:lvl2pPr>
            <a:lvl3pPr indent="-228600" lvl="2" marL="1371600" marR="0" rtl="0" algn="l">
              <a:spcBef>
                <a:spcPts val="600"/>
              </a:spcBef>
              <a:spcAft>
                <a:spcPts val="0"/>
              </a:spcAft>
              <a:buClr>
                <a:schemeClr val="dk1"/>
              </a:buClr>
              <a:buSzPts val="1400"/>
              <a:buFont typeface="Arial"/>
              <a:buNone/>
              <a:defRPr b="1" i="0" sz="1800" u="none" cap="none" strike="noStrike">
                <a:solidFill>
                  <a:schemeClr val="dk1"/>
                </a:solidFill>
                <a:latin typeface="Tahoma"/>
                <a:ea typeface="Tahoma"/>
                <a:cs typeface="Tahoma"/>
                <a:sym typeface="Tahoma"/>
              </a:defRPr>
            </a:lvl3pPr>
            <a:lvl4pPr indent="-228600" lvl="3" marL="1828800" marR="0" rtl="0" algn="l">
              <a:spcBef>
                <a:spcPts val="600"/>
              </a:spcBef>
              <a:spcAft>
                <a:spcPts val="0"/>
              </a:spcAft>
              <a:buClr>
                <a:schemeClr val="dk1"/>
              </a:buClr>
              <a:buSzPts val="1300"/>
              <a:buFont typeface="Arial"/>
              <a:buNone/>
              <a:defRPr b="1" i="0" sz="1600" u="none" cap="none" strike="noStrike">
                <a:solidFill>
                  <a:schemeClr val="dk1"/>
                </a:solidFill>
                <a:latin typeface="Tahoma"/>
                <a:ea typeface="Tahoma"/>
                <a:cs typeface="Tahoma"/>
                <a:sym typeface="Tahoma"/>
              </a:defRPr>
            </a:lvl4pPr>
            <a:lvl5pPr indent="-228600" lvl="4" marL="2286000" marR="0" rtl="0" algn="l">
              <a:spcBef>
                <a:spcPts val="600"/>
              </a:spcBef>
              <a:spcAft>
                <a:spcPts val="0"/>
              </a:spcAft>
              <a:buClr>
                <a:schemeClr val="dk1"/>
              </a:buClr>
              <a:buSzPts val="1300"/>
              <a:buFont typeface="Arial"/>
              <a:buNone/>
              <a:defRPr b="1" i="0" sz="1600" u="none" cap="none" strike="noStrike">
                <a:solidFill>
                  <a:schemeClr val="dk1"/>
                </a:solidFill>
                <a:latin typeface="Tahoma"/>
                <a:ea typeface="Tahoma"/>
                <a:cs typeface="Tahoma"/>
                <a:sym typeface="Tahoma"/>
              </a:defRPr>
            </a:lvl5pPr>
            <a:lvl6pPr indent="-228600" lvl="5" marL="2743200" marR="0" rtl="0" algn="l">
              <a:spcBef>
                <a:spcPts val="600"/>
              </a:spcBef>
              <a:spcAft>
                <a:spcPts val="0"/>
              </a:spcAft>
              <a:buClr>
                <a:schemeClr val="dk1"/>
              </a:buClr>
              <a:buSzPts val="1200"/>
              <a:buFont typeface="Arial"/>
              <a:buNone/>
              <a:defRPr b="1" i="0" sz="1600" u="none" cap="none" strike="noStrike">
                <a:solidFill>
                  <a:schemeClr val="dk1"/>
                </a:solidFill>
                <a:latin typeface="Tahoma"/>
                <a:ea typeface="Tahoma"/>
                <a:cs typeface="Tahoma"/>
                <a:sym typeface="Tahoma"/>
              </a:defRPr>
            </a:lvl6pPr>
            <a:lvl7pPr indent="-228600" lvl="6" marL="3200400" marR="0" rtl="0" algn="l">
              <a:spcBef>
                <a:spcPts val="600"/>
              </a:spcBef>
              <a:spcAft>
                <a:spcPts val="0"/>
              </a:spcAft>
              <a:buClr>
                <a:schemeClr val="dk1"/>
              </a:buClr>
              <a:buSzPts val="11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libri"/>
                <a:ea typeface="Calibri"/>
                <a:cs typeface="Calibri"/>
                <a:sym typeface="Calibri"/>
              </a:defRPr>
            </a:lvl9pPr>
          </a:lstStyle>
          <a:p/>
        </p:txBody>
      </p:sp>
      <p:sp>
        <p:nvSpPr>
          <p:cNvPr id="138" name="Google Shape;138;p26"/>
          <p:cNvSpPr txBox="1"/>
          <p:nvPr>
            <p:ph idx="4" type="body"/>
          </p:nvPr>
        </p:nvSpPr>
        <p:spPr>
          <a:xfrm>
            <a:off x="4648201" y="1394221"/>
            <a:ext cx="4114800" cy="3292200"/>
          </a:xfrm>
          <a:prstGeom prst="rect">
            <a:avLst/>
          </a:prstGeom>
          <a:noFill/>
          <a:ln>
            <a:noFill/>
          </a:ln>
        </p:spPr>
        <p:txBody>
          <a:bodyPr anchorCtr="0" anchor="t" bIns="91425" lIns="91425" spcFirstLastPara="1" rIns="91425" wrap="square" tIns="91425">
            <a:noAutofit/>
          </a:bodyPr>
          <a:lstStyle>
            <a:lvl1pPr indent="-342900" lvl="0" marL="457200" marR="0" rtl="0" algn="l">
              <a:spcBef>
                <a:spcPts val="36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1pPr>
            <a:lvl2pPr indent="-330200" lvl="1" marL="914400" marR="0" rtl="0" algn="l">
              <a:spcBef>
                <a:spcPts val="600"/>
              </a:spcBef>
              <a:spcAft>
                <a:spcPts val="0"/>
              </a:spcAft>
              <a:buClr>
                <a:schemeClr val="dk1"/>
              </a:buClr>
              <a:buSzPts val="1600"/>
              <a:buFont typeface="Arial"/>
              <a:buChar char="•"/>
              <a:defRPr b="0" i="0" sz="1600" u="none" cap="none" strike="noStrike">
                <a:solidFill>
                  <a:schemeClr val="dk1"/>
                </a:solidFill>
                <a:latin typeface="Tahoma"/>
                <a:ea typeface="Tahoma"/>
                <a:cs typeface="Tahoma"/>
                <a:sym typeface="Tahoma"/>
              </a:defRPr>
            </a:lvl2pPr>
            <a:lvl3pPr indent="-317500" lvl="2" marL="1371600" marR="0" rtl="0" algn="l">
              <a:spcBef>
                <a:spcPts val="600"/>
              </a:spcBef>
              <a:spcAft>
                <a:spcPts val="0"/>
              </a:spcAft>
              <a:buClr>
                <a:schemeClr val="dk1"/>
              </a:buClr>
              <a:buSzPts val="1400"/>
              <a:buFont typeface="Arial"/>
              <a:buChar char="•"/>
              <a:defRPr b="0" i="0" sz="1400" u="none" cap="none" strike="noStrike">
                <a:solidFill>
                  <a:schemeClr val="dk1"/>
                </a:solidFill>
                <a:latin typeface="Tahoma"/>
                <a:ea typeface="Tahoma"/>
                <a:cs typeface="Tahoma"/>
                <a:sym typeface="Tahoma"/>
              </a:defRPr>
            </a:lvl3pPr>
            <a:lvl4pPr indent="-311150" lvl="3" marL="18288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4pPr>
            <a:lvl5pPr indent="-311150" lvl="4" marL="22860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5pPr>
            <a:lvl6pPr indent="-330200" lvl="5" marL="2743200" marR="0" rtl="0" algn="l">
              <a:spcBef>
                <a:spcPts val="600"/>
              </a:spcBef>
              <a:spcAft>
                <a:spcPts val="0"/>
              </a:spcAft>
              <a:buClr>
                <a:schemeClr val="dk1"/>
              </a:buClr>
              <a:buSzPts val="1600"/>
              <a:buFont typeface="Arial"/>
              <a:buChar char="•"/>
              <a:defRPr b="0" i="0" sz="1600" u="none" cap="none" strike="noStrike">
                <a:solidFill>
                  <a:schemeClr val="dk1"/>
                </a:solidFill>
                <a:latin typeface="Tahoma"/>
                <a:ea typeface="Tahoma"/>
                <a:cs typeface="Tahoma"/>
                <a:sym typeface="Tahoma"/>
              </a:defRPr>
            </a:lvl6pPr>
            <a:lvl7pPr indent="-330200" lvl="6" marL="3200400" marR="0" rtl="0" algn="l">
              <a:spcBef>
                <a:spcPts val="6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400"/>
              <a:buFont typeface="Arial"/>
              <a:buNone/>
              <a:defRPr b="0" i="0" sz="1600" u="none" cap="none" strike="noStrike">
                <a:solidFill>
                  <a:schemeClr val="dk1"/>
                </a:solidFill>
                <a:latin typeface="Calibri"/>
                <a:ea typeface="Calibri"/>
                <a:cs typeface="Calibri"/>
                <a:sym typeface="Calibri"/>
              </a:defRPr>
            </a:lvl9pPr>
          </a:lstStyle>
          <a:p/>
        </p:txBody>
      </p:sp>
      <p:sp>
        <p:nvSpPr>
          <p:cNvPr id="139" name="Google Shape;139;p26"/>
          <p:cNvSpPr txBox="1"/>
          <p:nvPr>
            <p:ph type="title"/>
          </p:nvPr>
        </p:nvSpPr>
        <p:spPr>
          <a:xfrm>
            <a:off x="381000" y="114300"/>
            <a:ext cx="8382000" cy="457200"/>
          </a:xfrm>
          <a:prstGeom prst="rect">
            <a:avLst/>
          </a:prstGeom>
          <a:solidFill>
            <a:srgbClr val="3F3F3F"/>
          </a:solid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2400" u="none" cap="none" strike="noStrike">
                <a:solidFill>
                  <a:srgbClr val="FFFFFF"/>
                </a:solidFill>
                <a:latin typeface="Tahoma"/>
                <a:ea typeface="Tahoma"/>
                <a:cs typeface="Tahoma"/>
                <a:sym typeface="Tahoma"/>
              </a:defRPr>
            </a:lvl1pPr>
            <a:lvl2pPr indent="0" lvl="1" mar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indent="0" lvl="2" mar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indent="0" lvl="3" mar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indent="0" lvl="4" mar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indent="0" lvl="5" marL="45720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indent="0" lvl="6" marL="91440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indent="0" lvl="7" marL="137160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indent="0" lvl="8" marL="182880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40" name="Google Shape;140;p26"/>
          <p:cNvSpPr txBox="1"/>
          <p:nvPr>
            <p:ph idx="11" type="ftr"/>
          </p:nvPr>
        </p:nvSpPr>
        <p:spPr>
          <a:xfrm>
            <a:off x="1447800" y="4767263"/>
            <a:ext cx="6477000" cy="2739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1800">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1" name="Google Shape;141;p26"/>
          <p:cNvSpPr txBox="1"/>
          <p:nvPr>
            <p:ph idx="12" type="sldNum"/>
          </p:nvPr>
        </p:nvSpPr>
        <p:spPr>
          <a:xfrm>
            <a:off x="8001000" y="4767263"/>
            <a:ext cx="762000" cy="2739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
        <p:nvSpPr>
          <p:cNvPr id="142" name="Google Shape;142;p26"/>
          <p:cNvSpPr txBox="1"/>
          <p:nvPr>
            <p:ph idx="10" type="dt"/>
          </p:nvPr>
        </p:nvSpPr>
        <p:spPr>
          <a:xfrm>
            <a:off x="381000" y="4767263"/>
            <a:ext cx="990600" cy="2739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1800">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ustom Layout">
  <p:cSld name="2_Custom Layout">
    <p:spTree>
      <p:nvGrpSpPr>
        <p:cNvPr id="143" name="Shape 143"/>
        <p:cNvGrpSpPr/>
        <p:nvPr/>
      </p:nvGrpSpPr>
      <p:grpSpPr>
        <a:xfrm>
          <a:off x="0" y="0"/>
          <a:ext cx="0" cy="0"/>
          <a:chOff x="0" y="0"/>
          <a:chExt cx="0" cy="0"/>
        </a:xfrm>
      </p:grpSpPr>
      <p:sp>
        <p:nvSpPr>
          <p:cNvPr id="144" name="Google Shape;144;p27"/>
          <p:cNvSpPr txBox="1"/>
          <p:nvPr>
            <p:ph idx="1" type="body"/>
          </p:nvPr>
        </p:nvSpPr>
        <p:spPr>
          <a:xfrm>
            <a:off x="381000" y="914400"/>
            <a:ext cx="5638800" cy="3771900"/>
          </a:xfrm>
          <a:prstGeom prst="rect">
            <a:avLst/>
          </a:prstGeom>
          <a:noFill/>
          <a:ln>
            <a:noFill/>
          </a:ln>
        </p:spPr>
        <p:txBody>
          <a:bodyPr anchorCtr="0" anchor="t" bIns="91425" lIns="91425" spcFirstLastPara="1" rIns="91425" wrap="square" tIns="91425">
            <a:noAutofit/>
          </a:bodyPr>
          <a:lstStyle>
            <a:lvl1pPr indent="-342900" lvl="0" marL="457200" marR="0" rtl="0" algn="l">
              <a:spcBef>
                <a:spcPts val="36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1pPr>
            <a:lvl2pPr indent="-330200" lvl="1" marL="914400" marR="0" rtl="0" algn="l">
              <a:spcBef>
                <a:spcPts val="600"/>
              </a:spcBef>
              <a:spcAft>
                <a:spcPts val="0"/>
              </a:spcAft>
              <a:buClr>
                <a:schemeClr val="dk1"/>
              </a:buClr>
              <a:buSzPts val="1600"/>
              <a:buFont typeface="Arial"/>
              <a:buChar char="•"/>
              <a:defRPr b="0" i="0" sz="1600" u="none" cap="none" strike="noStrike">
                <a:solidFill>
                  <a:schemeClr val="dk1"/>
                </a:solidFill>
                <a:latin typeface="Tahoma"/>
                <a:ea typeface="Tahoma"/>
                <a:cs typeface="Tahoma"/>
                <a:sym typeface="Tahoma"/>
              </a:defRPr>
            </a:lvl2pPr>
            <a:lvl3pPr indent="-317500" lvl="2" marL="1371600" marR="0" rtl="0" algn="l">
              <a:spcBef>
                <a:spcPts val="600"/>
              </a:spcBef>
              <a:spcAft>
                <a:spcPts val="0"/>
              </a:spcAft>
              <a:buClr>
                <a:schemeClr val="dk1"/>
              </a:buClr>
              <a:buSzPts val="1400"/>
              <a:buFont typeface="Arial"/>
              <a:buChar char="•"/>
              <a:defRPr b="0" i="0" sz="1400" u="none" cap="none" strike="noStrike">
                <a:solidFill>
                  <a:schemeClr val="dk1"/>
                </a:solidFill>
                <a:latin typeface="Tahoma"/>
                <a:ea typeface="Tahoma"/>
                <a:cs typeface="Tahoma"/>
                <a:sym typeface="Tahoma"/>
              </a:defRPr>
            </a:lvl3pPr>
            <a:lvl4pPr indent="-311150" lvl="3" marL="18288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4pPr>
            <a:lvl5pPr indent="-311150" lvl="4" marL="22860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5pPr>
            <a:lvl6pPr indent="-304800" lvl="5" marL="2743200" marR="0" rtl="0" algn="l">
              <a:spcBef>
                <a:spcPts val="600"/>
              </a:spcBef>
              <a:spcAft>
                <a:spcPts val="0"/>
              </a:spcAft>
              <a:buClr>
                <a:schemeClr val="dk1"/>
              </a:buClr>
              <a:buSzPts val="1200"/>
              <a:buFont typeface="Arial"/>
              <a:buChar char="•"/>
              <a:defRPr b="0" i="0" sz="1200" u="none" cap="none" strike="noStrike">
                <a:solidFill>
                  <a:schemeClr val="dk1"/>
                </a:solidFill>
                <a:latin typeface="Tahoma"/>
                <a:ea typeface="Tahoma"/>
                <a:cs typeface="Tahoma"/>
                <a:sym typeface="Tahoma"/>
              </a:defRPr>
            </a:lvl6pPr>
            <a:lvl7pPr indent="-298450" lvl="6" marL="3200400" marR="0" rtl="0" algn="l">
              <a:spcBef>
                <a:spcPts val="6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228600" lvl="8" marL="4114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145" name="Google Shape;145;p27"/>
          <p:cNvSpPr txBox="1"/>
          <p:nvPr>
            <p:ph idx="2" type="body"/>
          </p:nvPr>
        </p:nvSpPr>
        <p:spPr>
          <a:xfrm>
            <a:off x="6172200" y="914400"/>
            <a:ext cx="2590800" cy="3771900"/>
          </a:xfrm>
          <a:prstGeom prst="rect">
            <a:avLst/>
          </a:prstGeom>
          <a:noFill/>
          <a:ln>
            <a:noFill/>
          </a:ln>
        </p:spPr>
        <p:txBody>
          <a:bodyPr anchorCtr="0" anchor="t" bIns="91425" lIns="91425" spcFirstLastPara="1" rIns="91425" wrap="square" tIns="91425">
            <a:noAutofit/>
          </a:bodyPr>
          <a:lstStyle>
            <a:lvl1pPr indent="-342900" lvl="0" marL="457200" marR="0" rtl="0" algn="l">
              <a:spcBef>
                <a:spcPts val="36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1pPr>
            <a:lvl2pPr indent="-330200" lvl="1" marL="914400" marR="0" rtl="0" algn="l">
              <a:spcBef>
                <a:spcPts val="600"/>
              </a:spcBef>
              <a:spcAft>
                <a:spcPts val="0"/>
              </a:spcAft>
              <a:buClr>
                <a:schemeClr val="dk1"/>
              </a:buClr>
              <a:buSzPts val="1600"/>
              <a:buFont typeface="Arial"/>
              <a:buChar char="•"/>
              <a:defRPr b="0" i="0" sz="1600" u="none" cap="none" strike="noStrike">
                <a:solidFill>
                  <a:schemeClr val="dk1"/>
                </a:solidFill>
                <a:latin typeface="Tahoma"/>
                <a:ea typeface="Tahoma"/>
                <a:cs typeface="Tahoma"/>
                <a:sym typeface="Tahoma"/>
              </a:defRPr>
            </a:lvl2pPr>
            <a:lvl3pPr indent="-317500" lvl="2" marL="1371600" marR="0" rtl="0" algn="l">
              <a:spcBef>
                <a:spcPts val="600"/>
              </a:spcBef>
              <a:spcAft>
                <a:spcPts val="0"/>
              </a:spcAft>
              <a:buClr>
                <a:schemeClr val="dk1"/>
              </a:buClr>
              <a:buSzPts val="1400"/>
              <a:buFont typeface="Arial"/>
              <a:buChar char="•"/>
              <a:defRPr b="0" i="0" sz="1400" u="none" cap="none" strike="noStrike">
                <a:solidFill>
                  <a:schemeClr val="dk1"/>
                </a:solidFill>
                <a:latin typeface="Tahoma"/>
                <a:ea typeface="Tahoma"/>
                <a:cs typeface="Tahoma"/>
                <a:sym typeface="Tahoma"/>
              </a:defRPr>
            </a:lvl3pPr>
            <a:lvl4pPr indent="-311150" lvl="3" marL="18288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4pPr>
            <a:lvl5pPr indent="-311150" lvl="4" marL="22860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5pPr>
            <a:lvl6pPr indent="-304800" lvl="5" marL="2743200" marR="0" rtl="0" algn="l">
              <a:spcBef>
                <a:spcPts val="600"/>
              </a:spcBef>
              <a:spcAft>
                <a:spcPts val="0"/>
              </a:spcAft>
              <a:buClr>
                <a:schemeClr val="dk1"/>
              </a:buClr>
              <a:buSzPts val="1200"/>
              <a:buFont typeface="Arial"/>
              <a:buChar char="•"/>
              <a:defRPr b="0" i="0" sz="1200" u="none" cap="none" strike="noStrike">
                <a:solidFill>
                  <a:schemeClr val="dk1"/>
                </a:solidFill>
                <a:latin typeface="Tahoma"/>
                <a:ea typeface="Tahoma"/>
                <a:cs typeface="Tahoma"/>
                <a:sym typeface="Tahoma"/>
              </a:defRPr>
            </a:lvl6pPr>
            <a:lvl7pPr indent="-298450" lvl="6" marL="3200400" marR="0" rtl="0" algn="l">
              <a:spcBef>
                <a:spcPts val="6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228600" lvl="8" marL="4114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146" name="Google Shape;146;p27"/>
          <p:cNvSpPr txBox="1"/>
          <p:nvPr>
            <p:ph type="title"/>
          </p:nvPr>
        </p:nvSpPr>
        <p:spPr>
          <a:xfrm>
            <a:off x="381000" y="114300"/>
            <a:ext cx="8382000" cy="457200"/>
          </a:xfrm>
          <a:prstGeom prst="rect">
            <a:avLst/>
          </a:prstGeom>
          <a:solidFill>
            <a:srgbClr val="3F3F3F"/>
          </a:solid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2400" u="none" cap="none" strike="noStrike">
                <a:solidFill>
                  <a:srgbClr val="FFFFFF"/>
                </a:solidFill>
                <a:latin typeface="Tahoma"/>
                <a:ea typeface="Tahoma"/>
                <a:cs typeface="Tahoma"/>
                <a:sym typeface="Tahoma"/>
              </a:defRPr>
            </a:lvl1pPr>
            <a:lvl2pPr indent="0" lvl="1" mar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indent="0" lvl="2" mar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indent="0" lvl="3" mar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indent="0" lvl="4" mar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indent="0" lvl="5" marL="45720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indent="0" lvl="6" marL="91440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indent="0" lvl="7" marL="137160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indent="0" lvl="8" marL="182880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47" name="Google Shape;147;p27"/>
          <p:cNvSpPr txBox="1"/>
          <p:nvPr>
            <p:ph idx="11" type="ftr"/>
          </p:nvPr>
        </p:nvSpPr>
        <p:spPr>
          <a:xfrm>
            <a:off x="1447800" y="4767263"/>
            <a:ext cx="6477000" cy="2739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1800">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8" name="Google Shape;148;p27"/>
          <p:cNvSpPr txBox="1"/>
          <p:nvPr>
            <p:ph idx="12" type="sldNum"/>
          </p:nvPr>
        </p:nvSpPr>
        <p:spPr>
          <a:xfrm>
            <a:off x="8001000" y="4767263"/>
            <a:ext cx="762000" cy="2739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
        <p:nvSpPr>
          <p:cNvPr id="149" name="Google Shape;149;p27"/>
          <p:cNvSpPr txBox="1"/>
          <p:nvPr>
            <p:ph idx="10" type="dt"/>
          </p:nvPr>
        </p:nvSpPr>
        <p:spPr>
          <a:xfrm>
            <a:off x="381000" y="4767263"/>
            <a:ext cx="990600" cy="2739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1800">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ustom Layout">
  <p:cSld name="3_Custom Layout">
    <p:spTree>
      <p:nvGrpSpPr>
        <p:cNvPr id="150" name="Shape 150"/>
        <p:cNvGrpSpPr/>
        <p:nvPr/>
      </p:nvGrpSpPr>
      <p:grpSpPr>
        <a:xfrm>
          <a:off x="0" y="0"/>
          <a:ext cx="0" cy="0"/>
          <a:chOff x="0" y="0"/>
          <a:chExt cx="0" cy="0"/>
        </a:xfrm>
      </p:grpSpPr>
      <p:sp>
        <p:nvSpPr>
          <p:cNvPr id="151" name="Google Shape;151;p28"/>
          <p:cNvSpPr txBox="1"/>
          <p:nvPr>
            <p:ph idx="1" type="body"/>
          </p:nvPr>
        </p:nvSpPr>
        <p:spPr>
          <a:xfrm>
            <a:off x="3124200" y="914400"/>
            <a:ext cx="5638800" cy="3771900"/>
          </a:xfrm>
          <a:prstGeom prst="rect">
            <a:avLst/>
          </a:prstGeom>
          <a:noFill/>
          <a:ln>
            <a:noFill/>
          </a:ln>
        </p:spPr>
        <p:txBody>
          <a:bodyPr anchorCtr="0" anchor="t" bIns="91425" lIns="91425" spcFirstLastPara="1" rIns="91425" wrap="square" tIns="91425">
            <a:noAutofit/>
          </a:bodyPr>
          <a:lstStyle>
            <a:lvl1pPr indent="-342900" lvl="0" marL="457200" marR="0" rtl="0" algn="l">
              <a:spcBef>
                <a:spcPts val="36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1pPr>
            <a:lvl2pPr indent="-330200" lvl="1" marL="914400" marR="0" rtl="0" algn="l">
              <a:spcBef>
                <a:spcPts val="600"/>
              </a:spcBef>
              <a:spcAft>
                <a:spcPts val="0"/>
              </a:spcAft>
              <a:buClr>
                <a:schemeClr val="dk1"/>
              </a:buClr>
              <a:buSzPts val="1600"/>
              <a:buFont typeface="Arial"/>
              <a:buChar char="•"/>
              <a:defRPr b="0" i="0" sz="1600" u="none" cap="none" strike="noStrike">
                <a:solidFill>
                  <a:schemeClr val="dk1"/>
                </a:solidFill>
                <a:latin typeface="Tahoma"/>
                <a:ea typeface="Tahoma"/>
                <a:cs typeface="Tahoma"/>
                <a:sym typeface="Tahoma"/>
              </a:defRPr>
            </a:lvl2pPr>
            <a:lvl3pPr indent="-317500" lvl="2" marL="1371600" marR="0" rtl="0" algn="l">
              <a:spcBef>
                <a:spcPts val="600"/>
              </a:spcBef>
              <a:spcAft>
                <a:spcPts val="0"/>
              </a:spcAft>
              <a:buClr>
                <a:schemeClr val="dk1"/>
              </a:buClr>
              <a:buSzPts val="1400"/>
              <a:buFont typeface="Arial"/>
              <a:buChar char="•"/>
              <a:defRPr b="0" i="0" sz="1400" u="none" cap="none" strike="noStrike">
                <a:solidFill>
                  <a:schemeClr val="dk1"/>
                </a:solidFill>
                <a:latin typeface="Tahoma"/>
                <a:ea typeface="Tahoma"/>
                <a:cs typeface="Tahoma"/>
                <a:sym typeface="Tahoma"/>
              </a:defRPr>
            </a:lvl3pPr>
            <a:lvl4pPr indent="-311150" lvl="3" marL="18288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4pPr>
            <a:lvl5pPr indent="-311150" lvl="4" marL="22860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5pPr>
            <a:lvl6pPr indent="-304800" lvl="5" marL="2743200" marR="0" rtl="0" algn="l">
              <a:spcBef>
                <a:spcPts val="600"/>
              </a:spcBef>
              <a:spcAft>
                <a:spcPts val="0"/>
              </a:spcAft>
              <a:buClr>
                <a:schemeClr val="dk1"/>
              </a:buClr>
              <a:buSzPts val="1200"/>
              <a:buFont typeface="Arial"/>
              <a:buChar char="•"/>
              <a:defRPr b="0" i="0" sz="1200" u="none" cap="none" strike="noStrike">
                <a:solidFill>
                  <a:schemeClr val="dk1"/>
                </a:solidFill>
                <a:latin typeface="Tahoma"/>
                <a:ea typeface="Tahoma"/>
                <a:cs typeface="Tahoma"/>
                <a:sym typeface="Tahoma"/>
              </a:defRPr>
            </a:lvl6pPr>
            <a:lvl7pPr indent="-298450" lvl="6" marL="3200400" marR="0" rtl="0" algn="l">
              <a:spcBef>
                <a:spcPts val="6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228600" lvl="8" marL="4114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152" name="Google Shape;152;p28"/>
          <p:cNvSpPr txBox="1"/>
          <p:nvPr>
            <p:ph idx="2" type="body"/>
          </p:nvPr>
        </p:nvSpPr>
        <p:spPr>
          <a:xfrm>
            <a:off x="381000" y="914400"/>
            <a:ext cx="2590800" cy="3771900"/>
          </a:xfrm>
          <a:prstGeom prst="rect">
            <a:avLst/>
          </a:prstGeom>
          <a:noFill/>
          <a:ln>
            <a:noFill/>
          </a:ln>
        </p:spPr>
        <p:txBody>
          <a:bodyPr anchorCtr="0" anchor="t" bIns="91425" lIns="91425" spcFirstLastPara="1" rIns="91425" wrap="square" tIns="91425">
            <a:noAutofit/>
          </a:bodyPr>
          <a:lstStyle>
            <a:lvl1pPr indent="-342900" lvl="0" marL="457200" marR="0" rtl="0" algn="l">
              <a:spcBef>
                <a:spcPts val="36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1pPr>
            <a:lvl2pPr indent="-330200" lvl="1" marL="914400" marR="0" rtl="0" algn="l">
              <a:spcBef>
                <a:spcPts val="600"/>
              </a:spcBef>
              <a:spcAft>
                <a:spcPts val="0"/>
              </a:spcAft>
              <a:buClr>
                <a:schemeClr val="dk1"/>
              </a:buClr>
              <a:buSzPts val="1600"/>
              <a:buFont typeface="Arial"/>
              <a:buChar char="•"/>
              <a:defRPr b="0" i="0" sz="1600" u="none" cap="none" strike="noStrike">
                <a:solidFill>
                  <a:schemeClr val="dk1"/>
                </a:solidFill>
                <a:latin typeface="Tahoma"/>
                <a:ea typeface="Tahoma"/>
                <a:cs typeface="Tahoma"/>
                <a:sym typeface="Tahoma"/>
              </a:defRPr>
            </a:lvl2pPr>
            <a:lvl3pPr indent="-317500" lvl="2" marL="1371600" marR="0" rtl="0" algn="l">
              <a:spcBef>
                <a:spcPts val="600"/>
              </a:spcBef>
              <a:spcAft>
                <a:spcPts val="0"/>
              </a:spcAft>
              <a:buClr>
                <a:schemeClr val="dk1"/>
              </a:buClr>
              <a:buSzPts val="1400"/>
              <a:buFont typeface="Arial"/>
              <a:buChar char="•"/>
              <a:defRPr b="0" i="0" sz="1400" u="none" cap="none" strike="noStrike">
                <a:solidFill>
                  <a:schemeClr val="dk1"/>
                </a:solidFill>
                <a:latin typeface="Tahoma"/>
                <a:ea typeface="Tahoma"/>
                <a:cs typeface="Tahoma"/>
                <a:sym typeface="Tahoma"/>
              </a:defRPr>
            </a:lvl3pPr>
            <a:lvl4pPr indent="-311150" lvl="3" marL="18288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4pPr>
            <a:lvl5pPr indent="-311150" lvl="4" marL="22860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5pPr>
            <a:lvl6pPr indent="-304800" lvl="5" marL="2743200" marR="0" rtl="0" algn="l">
              <a:spcBef>
                <a:spcPts val="600"/>
              </a:spcBef>
              <a:spcAft>
                <a:spcPts val="0"/>
              </a:spcAft>
              <a:buClr>
                <a:schemeClr val="dk1"/>
              </a:buClr>
              <a:buSzPts val="1200"/>
              <a:buFont typeface="Arial"/>
              <a:buChar char="•"/>
              <a:defRPr b="0" i="0" sz="1200" u="none" cap="none" strike="noStrike">
                <a:solidFill>
                  <a:schemeClr val="dk1"/>
                </a:solidFill>
                <a:latin typeface="Tahoma"/>
                <a:ea typeface="Tahoma"/>
                <a:cs typeface="Tahoma"/>
                <a:sym typeface="Tahoma"/>
              </a:defRPr>
            </a:lvl6pPr>
            <a:lvl7pPr indent="-298450" lvl="6" marL="3200400" marR="0" rtl="0" algn="l">
              <a:spcBef>
                <a:spcPts val="6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228600" lvl="8" marL="4114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153" name="Google Shape;153;p28"/>
          <p:cNvSpPr txBox="1"/>
          <p:nvPr>
            <p:ph type="title"/>
          </p:nvPr>
        </p:nvSpPr>
        <p:spPr>
          <a:xfrm>
            <a:off x="381000" y="114300"/>
            <a:ext cx="8382000" cy="457200"/>
          </a:xfrm>
          <a:prstGeom prst="rect">
            <a:avLst/>
          </a:prstGeom>
          <a:solidFill>
            <a:srgbClr val="3F3F3F"/>
          </a:solid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2400" u="none" cap="none" strike="noStrike">
                <a:solidFill>
                  <a:srgbClr val="FFFFFF"/>
                </a:solidFill>
                <a:latin typeface="Tahoma"/>
                <a:ea typeface="Tahoma"/>
                <a:cs typeface="Tahoma"/>
                <a:sym typeface="Tahoma"/>
              </a:defRPr>
            </a:lvl1pPr>
            <a:lvl2pPr indent="0" lvl="1" mar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indent="0" lvl="2" mar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indent="0" lvl="3" mar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indent="0" lvl="4" mar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indent="0" lvl="5" marL="45720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indent="0" lvl="6" marL="91440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indent="0" lvl="7" marL="137160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indent="0" lvl="8" marL="182880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54" name="Google Shape;154;p28"/>
          <p:cNvSpPr txBox="1"/>
          <p:nvPr>
            <p:ph idx="11" type="ftr"/>
          </p:nvPr>
        </p:nvSpPr>
        <p:spPr>
          <a:xfrm>
            <a:off x="1447800" y="4767263"/>
            <a:ext cx="6477000" cy="2739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1800">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5" name="Google Shape;155;p28"/>
          <p:cNvSpPr txBox="1"/>
          <p:nvPr>
            <p:ph idx="12" type="sldNum"/>
          </p:nvPr>
        </p:nvSpPr>
        <p:spPr>
          <a:xfrm>
            <a:off x="8001000" y="4767263"/>
            <a:ext cx="762000" cy="2739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
        <p:nvSpPr>
          <p:cNvPr id="156" name="Google Shape;156;p28"/>
          <p:cNvSpPr txBox="1"/>
          <p:nvPr>
            <p:ph idx="10" type="dt"/>
          </p:nvPr>
        </p:nvSpPr>
        <p:spPr>
          <a:xfrm>
            <a:off x="381000" y="4767263"/>
            <a:ext cx="990600" cy="2739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1800">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Custom Layout">
  <p:cSld name="4_Custom Layout">
    <p:spTree>
      <p:nvGrpSpPr>
        <p:cNvPr id="157" name="Shape 157"/>
        <p:cNvGrpSpPr/>
        <p:nvPr/>
      </p:nvGrpSpPr>
      <p:grpSpPr>
        <a:xfrm>
          <a:off x="0" y="0"/>
          <a:ext cx="0" cy="0"/>
          <a:chOff x="0" y="0"/>
          <a:chExt cx="0" cy="0"/>
        </a:xfrm>
      </p:grpSpPr>
      <p:sp>
        <p:nvSpPr>
          <p:cNvPr id="158" name="Google Shape;158;p29"/>
          <p:cNvSpPr txBox="1"/>
          <p:nvPr>
            <p:ph idx="1" type="body"/>
          </p:nvPr>
        </p:nvSpPr>
        <p:spPr>
          <a:xfrm>
            <a:off x="381000" y="914400"/>
            <a:ext cx="4114800" cy="1771800"/>
          </a:xfrm>
          <a:prstGeom prst="rect">
            <a:avLst/>
          </a:prstGeom>
          <a:noFill/>
          <a:ln>
            <a:noFill/>
          </a:ln>
        </p:spPr>
        <p:txBody>
          <a:bodyPr anchorCtr="0" anchor="t" bIns="91425" lIns="91425" spcFirstLastPara="1" rIns="91425" wrap="square" tIns="91425">
            <a:noAutofit/>
          </a:bodyPr>
          <a:lstStyle>
            <a:lvl1pPr indent="-342900" lvl="0" marL="457200" marR="0" rtl="0" algn="l">
              <a:spcBef>
                <a:spcPts val="36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1pPr>
            <a:lvl2pPr indent="-330200" lvl="1" marL="914400" marR="0" rtl="0" algn="l">
              <a:spcBef>
                <a:spcPts val="600"/>
              </a:spcBef>
              <a:spcAft>
                <a:spcPts val="0"/>
              </a:spcAft>
              <a:buClr>
                <a:schemeClr val="dk1"/>
              </a:buClr>
              <a:buSzPts val="1600"/>
              <a:buFont typeface="Arial"/>
              <a:buChar char="•"/>
              <a:defRPr b="0" i="0" sz="1600" u="none" cap="none" strike="noStrike">
                <a:solidFill>
                  <a:schemeClr val="dk1"/>
                </a:solidFill>
                <a:latin typeface="Tahoma"/>
                <a:ea typeface="Tahoma"/>
                <a:cs typeface="Tahoma"/>
                <a:sym typeface="Tahoma"/>
              </a:defRPr>
            </a:lvl2pPr>
            <a:lvl3pPr indent="-317500" lvl="2" marL="1371600" marR="0" rtl="0" algn="l">
              <a:spcBef>
                <a:spcPts val="600"/>
              </a:spcBef>
              <a:spcAft>
                <a:spcPts val="0"/>
              </a:spcAft>
              <a:buClr>
                <a:schemeClr val="dk1"/>
              </a:buClr>
              <a:buSzPts val="1400"/>
              <a:buFont typeface="Arial"/>
              <a:buChar char="•"/>
              <a:defRPr b="0" i="0" sz="1400" u="none" cap="none" strike="noStrike">
                <a:solidFill>
                  <a:schemeClr val="dk1"/>
                </a:solidFill>
                <a:latin typeface="Tahoma"/>
                <a:ea typeface="Tahoma"/>
                <a:cs typeface="Tahoma"/>
                <a:sym typeface="Tahoma"/>
              </a:defRPr>
            </a:lvl3pPr>
            <a:lvl4pPr indent="-311150" lvl="3" marL="18288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4pPr>
            <a:lvl5pPr indent="-311150" lvl="4" marL="22860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5pPr>
            <a:lvl6pPr indent="-304800" lvl="5" marL="2743200" marR="0" rtl="0" algn="l">
              <a:spcBef>
                <a:spcPts val="600"/>
              </a:spcBef>
              <a:spcAft>
                <a:spcPts val="0"/>
              </a:spcAft>
              <a:buClr>
                <a:schemeClr val="dk1"/>
              </a:buClr>
              <a:buSzPts val="1200"/>
              <a:buFont typeface="Arial"/>
              <a:buChar char="•"/>
              <a:defRPr b="0" i="0" sz="1200" u="none" cap="none" strike="noStrike">
                <a:solidFill>
                  <a:schemeClr val="dk1"/>
                </a:solidFill>
                <a:latin typeface="Tahoma"/>
                <a:ea typeface="Tahoma"/>
                <a:cs typeface="Tahoma"/>
                <a:sym typeface="Tahoma"/>
              </a:defRPr>
            </a:lvl6pPr>
            <a:lvl7pPr indent="-298450" lvl="6" marL="3200400" marR="0" rtl="0" algn="l">
              <a:spcBef>
                <a:spcPts val="6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228600" lvl="8" marL="4114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159" name="Google Shape;159;p29"/>
          <p:cNvSpPr txBox="1"/>
          <p:nvPr>
            <p:ph idx="2" type="body"/>
          </p:nvPr>
        </p:nvSpPr>
        <p:spPr>
          <a:xfrm>
            <a:off x="381000" y="2800350"/>
            <a:ext cx="4114800" cy="1885800"/>
          </a:xfrm>
          <a:prstGeom prst="rect">
            <a:avLst/>
          </a:prstGeom>
          <a:noFill/>
          <a:ln>
            <a:noFill/>
          </a:ln>
        </p:spPr>
        <p:txBody>
          <a:bodyPr anchorCtr="0" anchor="t" bIns="91425" lIns="91425" spcFirstLastPara="1" rIns="91425" wrap="square" tIns="91425">
            <a:noAutofit/>
          </a:bodyPr>
          <a:lstStyle>
            <a:lvl1pPr indent="-342900" lvl="0" marL="457200" marR="0" rtl="0" algn="l">
              <a:spcBef>
                <a:spcPts val="36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1pPr>
            <a:lvl2pPr indent="-330200" lvl="1" marL="914400" marR="0" rtl="0" algn="l">
              <a:spcBef>
                <a:spcPts val="600"/>
              </a:spcBef>
              <a:spcAft>
                <a:spcPts val="0"/>
              </a:spcAft>
              <a:buClr>
                <a:schemeClr val="dk1"/>
              </a:buClr>
              <a:buSzPts val="1600"/>
              <a:buFont typeface="Arial"/>
              <a:buChar char="•"/>
              <a:defRPr b="0" i="0" sz="1600" u="none" cap="none" strike="noStrike">
                <a:solidFill>
                  <a:schemeClr val="dk1"/>
                </a:solidFill>
                <a:latin typeface="Tahoma"/>
                <a:ea typeface="Tahoma"/>
                <a:cs typeface="Tahoma"/>
                <a:sym typeface="Tahoma"/>
              </a:defRPr>
            </a:lvl2pPr>
            <a:lvl3pPr indent="-317500" lvl="2" marL="1371600" marR="0" rtl="0" algn="l">
              <a:spcBef>
                <a:spcPts val="600"/>
              </a:spcBef>
              <a:spcAft>
                <a:spcPts val="0"/>
              </a:spcAft>
              <a:buClr>
                <a:schemeClr val="dk1"/>
              </a:buClr>
              <a:buSzPts val="1400"/>
              <a:buFont typeface="Arial"/>
              <a:buChar char="•"/>
              <a:defRPr b="0" i="0" sz="1400" u="none" cap="none" strike="noStrike">
                <a:solidFill>
                  <a:schemeClr val="dk1"/>
                </a:solidFill>
                <a:latin typeface="Tahoma"/>
                <a:ea typeface="Tahoma"/>
                <a:cs typeface="Tahoma"/>
                <a:sym typeface="Tahoma"/>
              </a:defRPr>
            </a:lvl3pPr>
            <a:lvl4pPr indent="-311150" lvl="3" marL="18288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4pPr>
            <a:lvl5pPr indent="-311150" lvl="4" marL="22860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5pPr>
            <a:lvl6pPr indent="-304800" lvl="5" marL="2743200" marR="0" rtl="0" algn="l">
              <a:spcBef>
                <a:spcPts val="600"/>
              </a:spcBef>
              <a:spcAft>
                <a:spcPts val="0"/>
              </a:spcAft>
              <a:buClr>
                <a:schemeClr val="dk1"/>
              </a:buClr>
              <a:buSzPts val="1200"/>
              <a:buFont typeface="Arial"/>
              <a:buChar char="•"/>
              <a:defRPr b="0" i="0" sz="1200" u="none" cap="none" strike="noStrike">
                <a:solidFill>
                  <a:schemeClr val="dk1"/>
                </a:solidFill>
                <a:latin typeface="Tahoma"/>
                <a:ea typeface="Tahoma"/>
                <a:cs typeface="Tahoma"/>
                <a:sym typeface="Tahoma"/>
              </a:defRPr>
            </a:lvl6pPr>
            <a:lvl7pPr indent="-298450" lvl="6" marL="3200400" marR="0" rtl="0" algn="l">
              <a:spcBef>
                <a:spcPts val="6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228600" lvl="8" marL="4114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160" name="Google Shape;160;p29"/>
          <p:cNvSpPr txBox="1"/>
          <p:nvPr>
            <p:ph idx="3" type="body"/>
          </p:nvPr>
        </p:nvSpPr>
        <p:spPr>
          <a:xfrm>
            <a:off x="4648200" y="914400"/>
            <a:ext cx="4114800" cy="3771900"/>
          </a:xfrm>
          <a:prstGeom prst="rect">
            <a:avLst/>
          </a:prstGeom>
          <a:noFill/>
          <a:ln>
            <a:noFill/>
          </a:ln>
        </p:spPr>
        <p:txBody>
          <a:bodyPr anchorCtr="0" anchor="t" bIns="91425" lIns="91425" spcFirstLastPara="1" rIns="91425" wrap="square" tIns="91425">
            <a:noAutofit/>
          </a:bodyPr>
          <a:lstStyle>
            <a:lvl1pPr indent="-342900" lvl="0" marL="457200" marR="0" rtl="0" algn="l">
              <a:spcBef>
                <a:spcPts val="36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1pPr>
            <a:lvl2pPr indent="-330200" lvl="1" marL="914400" marR="0" rtl="0" algn="l">
              <a:spcBef>
                <a:spcPts val="600"/>
              </a:spcBef>
              <a:spcAft>
                <a:spcPts val="0"/>
              </a:spcAft>
              <a:buClr>
                <a:schemeClr val="dk1"/>
              </a:buClr>
              <a:buSzPts val="1600"/>
              <a:buFont typeface="Arial"/>
              <a:buChar char="•"/>
              <a:defRPr b="0" i="0" sz="1600" u="none" cap="none" strike="noStrike">
                <a:solidFill>
                  <a:schemeClr val="dk1"/>
                </a:solidFill>
                <a:latin typeface="Tahoma"/>
                <a:ea typeface="Tahoma"/>
                <a:cs typeface="Tahoma"/>
                <a:sym typeface="Tahoma"/>
              </a:defRPr>
            </a:lvl2pPr>
            <a:lvl3pPr indent="-317500" lvl="2" marL="1371600" marR="0" rtl="0" algn="l">
              <a:spcBef>
                <a:spcPts val="600"/>
              </a:spcBef>
              <a:spcAft>
                <a:spcPts val="0"/>
              </a:spcAft>
              <a:buClr>
                <a:schemeClr val="dk1"/>
              </a:buClr>
              <a:buSzPts val="1400"/>
              <a:buFont typeface="Arial"/>
              <a:buChar char="•"/>
              <a:defRPr b="0" i="0" sz="1400" u="none" cap="none" strike="noStrike">
                <a:solidFill>
                  <a:schemeClr val="dk1"/>
                </a:solidFill>
                <a:latin typeface="Tahoma"/>
                <a:ea typeface="Tahoma"/>
                <a:cs typeface="Tahoma"/>
                <a:sym typeface="Tahoma"/>
              </a:defRPr>
            </a:lvl3pPr>
            <a:lvl4pPr indent="-311150" lvl="3" marL="18288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4pPr>
            <a:lvl5pPr indent="-311150" lvl="4" marL="22860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5pPr>
            <a:lvl6pPr indent="-304800" lvl="5" marL="2743200" marR="0" rtl="0" algn="l">
              <a:spcBef>
                <a:spcPts val="600"/>
              </a:spcBef>
              <a:spcAft>
                <a:spcPts val="0"/>
              </a:spcAft>
              <a:buClr>
                <a:schemeClr val="dk1"/>
              </a:buClr>
              <a:buSzPts val="1200"/>
              <a:buFont typeface="Arial"/>
              <a:buChar char="•"/>
              <a:defRPr b="0" i="0" sz="1200" u="none" cap="none" strike="noStrike">
                <a:solidFill>
                  <a:schemeClr val="dk1"/>
                </a:solidFill>
                <a:latin typeface="Tahoma"/>
                <a:ea typeface="Tahoma"/>
                <a:cs typeface="Tahoma"/>
                <a:sym typeface="Tahoma"/>
              </a:defRPr>
            </a:lvl6pPr>
            <a:lvl7pPr indent="-298450" lvl="6" marL="3200400" marR="0" rtl="0" algn="l">
              <a:spcBef>
                <a:spcPts val="6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228600" lvl="8" marL="4114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161" name="Google Shape;161;p29"/>
          <p:cNvSpPr txBox="1"/>
          <p:nvPr>
            <p:ph type="title"/>
          </p:nvPr>
        </p:nvSpPr>
        <p:spPr>
          <a:xfrm>
            <a:off x="381000" y="114300"/>
            <a:ext cx="8382000" cy="457200"/>
          </a:xfrm>
          <a:prstGeom prst="rect">
            <a:avLst/>
          </a:prstGeom>
          <a:solidFill>
            <a:srgbClr val="3F3F3F"/>
          </a:solid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2400" u="none" cap="none" strike="noStrike">
                <a:solidFill>
                  <a:srgbClr val="FFFFFF"/>
                </a:solidFill>
                <a:latin typeface="Tahoma"/>
                <a:ea typeface="Tahoma"/>
                <a:cs typeface="Tahoma"/>
                <a:sym typeface="Tahoma"/>
              </a:defRPr>
            </a:lvl1pPr>
            <a:lvl2pPr indent="0" lvl="1" mar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indent="0" lvl="2" mar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indent="0" lvl="3" mar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indent="0" lvl="4" mar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indent="0" lvl="5" marL="45720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indent="0" lvl="6" marL="91440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indent="0" lvl="7" marL="137160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indent="0" lvl="8" marL="182880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62" name="Google Shape;162;p29"/>
          <p:cNvSpPr txBox="1"/>
          <p:nvPr>
            <p:ph idx="11" type="ftr"/>
          </p:nvPr>
        </p:nvSpPr>
        <p:spPr>
          <a:xfrm>
            <a:off x="1447800" y="4767263"/>
            <a:ext cx="6477000" cy="2739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1800">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3" name="Google Shape;163;p29"/>
          <p:cNvSpPr txBox="1"/>
          <p:nvPr>
            <p:ph idx="12" type="sldNum"/>
          </p:nvPr>
        </p:nvSpPr>
        <p:spPr>
          <a:xfrm>
            <a:off x="8001000" y="4767263"/>
            <a:ext cx="762000" cy="2739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
        <p:nvSpPr>
          <p:cNvPr id="164" name="Google Shape;164;p29"/>
          <p:cNvSpPr txBox="1"/>
          <p:nvPr>
            <p:ph idx="10" type="dt"/>
          </p:nvPr>
        </p:nvSpPr>
        <p:spPr>
          <a:xfrm>
            <a:off x="381000" y="4767263"/>
            <a:ext cx="990600" cy="2739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1800">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Custom Layout">
  <p:cSld name="5_Custom Layout">
    <p:spTree>
      <p:nvGrpSpPr>
        <p:cNvPr id="165" name="Shape 165"/>
        <p:cNvGrpSpPr/>
        <p:nvPr/>
      </p:nvGrpSpPr>
      <p:grpSpPr>
        <a:xfrm>
          <a:off x="0" y="0"/>
          <a:ext cx="0" cy="0"/>
          <a:chOff x="0" y="0"/>
          <a:chExt cx="0" cy="0"/>
        </a:xfrm>
      </p:grpSpPr>
      <p:sp>
        <p:nvSpPr>
          <p:cNvPr id="166" name="Google Shape;166;p30"/>
          <p:cNvSpPr txBox="1"/>
          <p:nvPr>
            <p:ph idx="1" type="body"/>
          </p:nvPr>
        </p:nvSpPr>
        <p:spPr>
          <a:xfrm>
            <a:off x="4648200" y="914400"/>
            <a:ext cx="4114800" cy="1828800"/>
          </a:xfrm>
          <a:prstGeom prst="rect">
            <a:avLst/>
          </a:prstGeom>
          <a:noFill/>
          <a:ln>
            <a:noFill/>
          </a:ln>
        </p:spPr>
        <p:txBody>
          <a:bodyPr anchorCtr="0" anchor="t" bIns="91425" lIns="91425" spcFirstLastPara="1" rIns="91425" wrap="square" tIns="91425">
            <a:noAutofit/>
          </a:bodyPr>
          <a:lstStyle>
            <a:lvl1pPr indent="-342900" lvl="0" marL="457200" marR="0" rtl="0" algn="l">
              <a:spcBef>
                <a:spcPts val="36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1pPr>
            <a:lvl2pPr indent="-330200" lvl="1" marL="914400" marR="0" rtl="0" algn="l">
              <a:spcBef>
                <a:spcPts val="600"/>
              </a:spcBef>
              <a:spcAft>
                <a:spcPts val="0"/>
              </a:spcAft>
              <a:buClr>
                <a:schemeClr val="dk1"/>
              </a:buClr>
              <a:buSzPts val="1600"/>
              <a:buFont typeface="Arial"/>
              <a:buChar char="•"/>
              <a:defRPr b="0" i="0" sz="1600" u="none" cap="none" strike="noStrike">
                <a:solidFill>
                  <a:schemeClr val="dk1"/>
                </a:solidFill>
                <a:latin typeface="Tahoma"/>
                <a:ea typeface="Tahoma"/>
                <a:cs typeface="Tahoma"/>
                <a:sym typeface="Tahoma"/>
              </a:defRPr>
            </a:lvl2pPr>
            <a:lvl3pPr indent="-317500" lvl="2" marL="1371600" marR="0" rtl="0" algn="l">
              <a:spcBef>
                <a:spcPts val="600"/>
              </a:spcBef>
              <a:spcAft>
                <a:spcPts val="0"/>
              </a:spcAft>
              <a:buClr>
                <a:schemeClr val="dk1"/>
              </a:buClr>
              <a:buSzPts val="1400"/>
              <a:buFont typeface="Arial"/>
              <a:buChar char="•"/>
              <a:defRPr b="0" i="0" sz="1400" u="none" cap="none" strike="noStrike">
                <a:solidFill>
                  <a:schemeClr val="dk1"/>
                </a:solidFill>
                <a:latin typeface="Tahoma"/>
                <a:ea typeface="Tahoma"/>
                <a:cs typeface="Tahoma"/>
                <a:sym typeface="Tahoma"/>
              </a:defRPr>
            </a:lvl3pPr>
            <a:lvl4pPr indent="-311150" lvl="3" marL="18288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4pPr>
            <a:lvl5pPr indent="-311150" lvl="4" marL="22860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5pPr>
            <a:lvl6pPr indent="-304800" lvl="5" marL="2743200" marR="0" rtl="0" algn="l">
              <a:spcBef>
                <a:spcPts val="600"/>
              </a:spcBef>
              <a:spcAft>
                <a:spcPts val="0"/>
              </a:spcAft>
              <a:buClr>
                <a:schemeClr val="dk1"/>
              </a:buClr>
              <a:buSzPts val="1200"/>
              <a:buFont typeface="Arial"/>
              <a:buChar char="•"/>
              <a:defRPr b="0" i="0" sz="1200" u="none" cap="none" strike="noStrike">
                <a:solidFill>
                  <a:schemeClr val="dk1"/>
                </a:solidFill>
                <a:latin typeface="Tahoma"/>
                <a:ea typeface="Tahoma"/>
                <a:cs typeface="Tahoma"/>
                <a:sym typeface="Tahoma"/>
              </a:defRPr>
            </a:lvl6pPr>
            <a:lvl7pPr indent="-298450" lvl="6" marL="3200400" marR="0" rtl="0" algn="l">
              <a:spcBef>
                <a:spcPts val="6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228600" lvl="8" marL="4114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167" name="Google Shape;167;p30"/>
          <p:cNvSpPr txBox="1"/>
          <p:nvPr>
            <p:ph idx="2" type="body"/>
          </p:nvPr>
        </p:nvSpPr>
        <p:spPr>
          <a:xfrm>
            <a:off x="4648200" y="2857500"/>
            <a:ext cx="4114800" cy="1828800"/>
          </a:xfrm>
          <a:prstGeom prst="rect">
            <a:avLst/>
          </a:prstGeom>
          <a:noFill/>
          <a:ln>
            <a:noFill/>
          </a:ln>
        </p:spPr>
        <p:txBody>
          <a:bodyPr anchorCtr="0" anchor="t" bIns="91425" lIns="91425" spcFirstLastPara="1" rIns="91425" wrap="square" tIns="91425">
            <a:noAutofit/>
          </a:bodyPr>
          <a:lstStyle>
            <a:lvl1pPr indent="-342900" lvl="0" marL="457200" marR="0" rtl="0" algn="l">
              <a:spcBef>
                <a:spcPts val="36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1pPr>
            <a:lvl2pPr indent="-330200" lvl="1" marL="914400" marR="0" rtl="0" algn="l">
              <a:spcBef>
                <a:spcPts val="600"/>
              </a:spcBef>
              <a:spcAft>
                <a:spcPts val="0"/>
              </a:spcAft>
              <a:buClr>
                <a:schemeClr val="dk1"/>
              </a:buClr>
              <a:buSzPts val="1600"/>
              <a:buFont typeface="Arial"/>
              <a:buChar char="•"/>
              <a:defRPr b="0" i="0" sz="1600" u="none" cap="none" strike="noStrike">
                <a:solidFill>
                  <a:schemeClr val="dk1"/>
                </a:solidFill>
                <a:latin typeface="Tahoma"/>
                <a:ea typeface="Tahoma"/>
                <a:cs typeface="Tahoma"/>
                <a:sym typeface="Tahoma"/>
              </a:defRPr>
            </a:lvl2pPr>
            <a:lvl3pPr indent="-317500" lvl="2" marL="1371600" marR="0" rtl="0" algn="l">
              <a:spcBef>
                <a:spcPts val="600"/>
              </a:spcBef>
              <a:spcAft>
                <a:spcPts val="0"/>
              </a:spcAft>
              <a:buClr>
                <a:schemeClr val="dk1"/>
              </a:buClr>
              <a:buSzPts val="1400"/>
              <a:buFont typeface="Arial"/>
              <a:buChar char="•"/>
              <a:defRPr b="0" i="0" sz="1400" u="none" cap="none" strike="noStrike">
                <a:solidFill>
                  <a:schemeClr val="dk1"/>
                </a:solidFill>
                <a:latin typeface="Tahoma"/>
                <a:ea typeface="Tahoma"/>
                <a:cs typeface="Tahoma"/>
                <a:sym typeface="Tahoma"/>
              </a:defRPr>
            </a:lvl3pPr>
            <a:lvl4pPr indent="-311150" lvl="3" marL="18288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4pPr>
            <a:lvl5pPr indent="-311150" lvl="4" marL="22860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5pPr>
            <a:lvl6pPr indent="-304800" lvl="5" marL="2743200" marR="0" rtl="0" algn="l">
              <a:spcBef>
                <a:spcPts val="600"/>
              </a:spcBef>
              <a:spcAft>
                <a:spcPts val="0"/>
              </a:spcAft>
              <a:buClr>
                <a:schemeClr val="dk1"/>
              </a:buClr>
              <a:buSzPts val="1200"/>
              <a:buFont typeface="Arial"/>
              <a:buChar char="•"/>
              <a:defRPr b="0" i="0" sz="1200" u="none" cap="none" strike="noStrike">
                <a:solidFill>
                  <a:schemeClr val="dk1"/>
                </a:solidFill>
                <a:latin typeface="Tahoma"/>
                <a:ea typeface="Tahoma"/>
                <a:cs typeface="Tahoma"/>
                <a:sym typeface="Tahoma"/>
              </a:defRPr>
            </a:lvl6pPr>
            <a:lvl7pPr indent="-298450" lvl="6" marL="3200400" marR="0" rtl="0" algn="l">
              <a:spcBef>
                <a:spcPts val="6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228600" lvl="8" marL="4114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168" name="Google Shape;168;p30"/>
          <p:cNvSpPr txBox="1"/>
          <p:nvPr>
            <p:ph idx="3" type="body"/>
          </p:nvPr>
        </p:nvSpPr>
        <p:spPr>
          <a:xfrm>
            <a:off x="381000" y="914400"/>
            <a:ext cx="4114800" cy="3771900"/>
          </a:xfrm>
          <a:prstGeom prst="rect">
            <a:avLst/>
          </a:prstGeom>
          <a:noFill/>
          <a:ln>
            <a:noFill/>
          </a:ln>
        </p:spPr>
        <p:txBody>
          <a:bodyPr anchorCtr="0" anchor="t" bIns="91425" lIns="91425" spcFirstLastPara="1" rIns="91425" wrap="square" tIns="91425">
            <a:noAutofit/>
          </a:bodyPr>
          <a:lstStyle>
            <a:lvl1pPr indent="-342900" lvl="0" marL="457200" marR="0" rtl="0" algn="l">
              <a:spcBef>
                <a:spcPts val="36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1pPr>
            <a:lvl2pPr indent="-330200" lvl="1" marL="914400" marR="0" rtl="0" algn="l">
              <a:spcBef>
                <a:spcPts val="600"/>
              </a:spcBef>
              <a:spcAft>
                <a:spcPts val="0"/>
              </a:spcAft>
              <a:buClr>
                <a:schemeClr val="dk1"/>
              </a:buClr>
              <a:buSzPts val="1600"/>
              <a:buFont typeface="Arial"/>
              <a:buChar char="•"/>
              <a:defRPr b="0" i="0" sz="1600" u="none" cap="none" strike="noStrike">
                <a:solidFill>
                  <a:schemeClr val="dk1"/>
                </a:solidFill>
                <a:latin typeface="Tahoma"/>
                <a:ea typeface="Tahoma"/>
                <a:cs typeface="Tahoma"/>
                <a:sym typeface="Tahoma"/>
              </a:defRPr>
            </a:lvl2pPr>
            <a:lvl3pPr indent="-317500" lvl="2" marL="1371600" marR="0" rtl="0" algn="l">
              <a:spcBef>
                <a:spcPts val="600"/>
              </a:spcBef>
              <a:spcAft>
                <a:spcPts val="0"/>
              </a:spcAft>
              <a:buClr>
                <a:schemeClr val="dk1"/>
              </a:buClr>
              <a:buSzPts val="1400"/>
              <a:buFont typeface="Arial"/>
              <a:buChar char="•"/>
              <a:defRPr b="0" i="0" sz="1400" u="none" cap="none" strike="noStrike">
                <a:solidFill>
                  <a:schemeClr val="dk1"/>
                </a:solidFill>
                <a:latin typeface="Tahoma"/>
                <a:ea typeface="Tahoma"/>
                <a:cs typeface="Tahoma"/>
                <a:sym typeface="Tahoma"/>
              </a:defRPr>
            </a:lvl3pPr>
            <a:lvl4pPr indent="-311150" lvl="3" marL="18288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4pPr>
            <a:lvl5pPr indent="-311150" lvl="4" marL="22860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5pPr>
            <a:lvl6pPr indent="-304800" lvl="5" marL="2743200" marR="0" rtl="0" algn="l">
              <a:spcBef>
                <a:spcPts val="600"/>
              </a:spcBef>
              <a:spcAft>
                <a:spcPts val="0"/>
              </a:spcAft>
              <a:buClr>
                <a:schemeClr val="dk1"/>
              </a:buClr>
              <a:buSzPts val="1200"/>
              <a:buFont typeface="Arial"/>
              <a:buChar char="•"/>
              <a:defRPr b="0" i="0" sz="1200" u="none" cap="none" strike="noStrike">
                <a:solidFill>
                  <a:schemeClr val="dk1"/>
                </a:solidFill>
                <a:latin typeface="Tahoma"/>
                <a:ea typeface="Tahoma"/>
                <a:cs typeface="Tahoma"/>
                <a:sym typeface="Tahoma"/>
              </a:defRPr>
            </a:lvl6pPr>
            <a:lvl7pPr indent="-298450" lvl="6" marL="3200400" marR="0" rtl="0" algn="l">
              <a:spcBef>
                <a:spcPts val="6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228600" lvl="8" marL="4114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169" name="Google Shape;169;p30"/>
          <p:cNvSpPr txBox="1"/>
          <p:nvPr>
            <p:ph type="title"/>
          </p:nvPr>
        </p:nvSpPr>
        <p:spPr>
          <a:xfrm>
            <a:off x="381000" y="114300"/>
            <a:ext cx="8382000" cy="457200"/>
          </a:xfrm>
          <a:prstGeom prst="rect">
            <a:avLst/>
          </a:prstGeom>
          <a:solidFill>
            <a:srgbClr val="3F3F3F"/>
          </a:solid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2400" u="none" cap="none" strike="noStrike">
                <a:solidFill>
                  <a:srgbClr val="FFFFFF"/>
                </a:solidFill>
                <a:latin typeface="Tahoma"/>
                <a:ea typeface="Tahoma"/>
                <a:cs typeface="Tahoma"/>
                <a:sym typeface="Tahoma"/>
              </a:defRPr>
            </a:lvl1pPr>
            <a:lvl2pPr indent="0" lvl="1" mar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indent="0" lvl="2" mar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indent="0" lvl="3" mar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indent="0" lvl="4" mar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indent="0" lvl="5" marL="45720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indent="0" lvl="6" marL="91440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indent="0" lvl="7" marL="137160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indent="0" lvl="8" marL="182880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70" name="Google Shape;170;p30"/>
          <p:cNvSpPr txBox="1"/>
          <p:nvPr>
            <p:ph idx="11" type="ftr"/>
          </p:nvPr>
        </p:nvSpPr>
        <p:spPr>
          <a:xfrm>
            <a:off x="1447800" y="4767263"/>
            <a:ext cx="6477000" cy="2739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1800">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1" name="Google Shape;171;p30"/>
          <p:cNvSpPr txBox="1"/>
          <p:nvPr>
            <p:ph idx="12" type="sldNum"/>
          </p:nvPr>
        </p:nvSpPr>
        <p:spPr>
          <a:xfrm>
            <a:off x="8001000" y="4767263"/>
            <a:ext cx="762000" cy="2739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
        <p:nvSpPr>
          <p:cNvPr id="172" name="Google Shape;172;p30"/>
          <p:cNvSpPr txBox="1"/>
          <p:nvPr>
            <p:ph idx="10" type="dt"/>
          </p:nvPr>
        </p:nvSpPr>
        <p:spPr>
          <a:xfrm>
            <a:off x="381000" y="4767263"/>
            <a:ext cx="990600" cy="2739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1800">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Custom Layout">
  <p:cSld name="6_Custom Layout">
    <p:spTree>
      <p:nvGrpSpPr>
        <p:cNvPr id="173" name="Shape 173"/>
        <p:cNvGrpSpPr/>
        <p:nvPr/>
      </p:nvGrpSpPr>
      <p:grpSpPr>
        <a:xfrm>
          <a:off x="0" y="0"/>
          <a:ext cx="0" cy="0"/>
          <a:chOff x="0" y="0"/>
          <a:chExt cx="0" cy="0"/>
        </a:xfrm>
      </p:grpSpPr>
      <p:cxnSp>
        <p:nvCxnSpPr>
          <p:cNvPr id="174" name="Google Shape;174;p31"/>
          <p:cNvCxnSpPr/>
          <p:nvPr/>
        </p:nvCxnSpPr>
        <p:spPr>
          <a:xfrm>
            <a:off x="381000" y="742950"/>
            <a:ext cx="8382000" cy="1200"/>
          </a:xfrm>
          <a:prstGeom prst="straightConnector1">
            <a:avLst/>
          </a:prstGeom>
          <a:noFill/>
          <a:ln cap="flat" cmpd="sng" w="22225">
            <a:solidFill>
              <a:srgbClr val="003378"/>
            </a:solidFill>
            <a:prstDash val="solid"/>
            <a:round/>
            <a:headEnd len="sm" w="sm" type="none"/>
            <a:tailEnd len="sm" w="sm" type="none"/>
          </a:ln>
        </p:spPr>
      </p:cxnSp>
      <p:sp>
        <p:nvSpPr>
          <p:cNvPr id="175" name="Google Shape;175;p31"/>
          <p:cNvSpPr txBox="1"/>
          <p:nvPr>
            <p:ph idx="1" type="body"/>
          </p:nvPr>
        </p:nvSpPr>
        <p:spPr>
          <a:xfrm>
            <a:off x="381000" y="914400"/>
            <a:ext cx="4114800" cy="1771800"/>
          </a:xfrm>
          <a:prstGeom prst="rect">
            <a:avLst/>
          </a:prstGeom>
          <a:noFill/>
          <a:ln>
            <a:noFill/>
          </a:ln>
        </p:spPr>
        <p:txBody>
          <a:bodyPr anchorCtr="0" anchor="t" bIns="91425" lIns="91425" spcFirstLastPara="1" rIns="91425" wrap="square" tIns="91425">
            <a:noAutofit/>
          </a:bodyPr>
          <a:lstStyle>
            <a:lvl1pPr indent="-342900" lvl="0" marL="457200" marR="0" rtl="0" algn="l">
              <a:spcBef>
                <a:spcPts val="36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1pPr>
            <a:lvl2pPr indent="-330200" lvl="1" marL="914400" marR="0" rtl="0" algn="l">
              <a:spcBef>
                <a:spcPts val="600"/>
              </a:spcBef>
              <a:spcAft>
                <a:spcPts val="0"/>
              </a:spcAft>
              <a:buClr>
                <a:schemeClr val="dk1"/>
              </a:buClr>
              <a:buSzPts val="1600"/>
              <a:buFont typeface="Arial"/>
              <a:buChar char="•"/>
              <a:defRPr b="0" i="0" sz="1600" u="none" cap="none" strike="noStrike">
                <a:solidFill>
                  <a:schemeClr val="dk1"/>
                </a:solidFill>
                <a:latin typeface="Tahoma"/>
                <a:ea typeface="Tahoma"/>
                <a:cs typeface="Tahoma"/>
                <a:sym typeface="Tahoma"/>
              </a:defRPr>
            </a:lvl2pPr>
            <a:lvl3pPr indent="-317500" lvl="2" marL="1371600" marR="0" rtl="0" algn="l">
              <a:spcBef>
                <a:spcPts val="600"/>
              </a:spcBef>
              <a:spcAft>
                <a:spcPts val="0"/>
              </a:spcAft>
              <a:buClr>
                <a:schemeClr val="dk1"/>
              </a:buClr>
              <a:buSzPts val="1400"/>
              <a:buFont typeface="Arial"/>
              <a:buChar char="•"/>
              <a:defRPr b="0" i="0" sz="1400" u="none" cap="none" strike="noStrike">
                <a:solidFill>
                  <a:schemeClr val="dk1"/>
                </a:solidFill>
                <a:latin typeface="Tahoma"/>
                <a:ea typeface="Tahoma"/>
                <a:cs typeface="Tahoma"/>
                <a:sym typeface="Tahoma"/>
              </a:defRPr>
            </a:lvl3pPr>
            <a:lvl4pPr indent="-311150" lvl="3" marL="18288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4pPr>
            <a:lvl5pPr indent="-311150" lvl="4" marL="22860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5pPr>
            <a:lvl6pPr indent="-304800" lvl="5" marL="2743200" marR="0" rtl="0" algn="l">
              <a:spcBef>
                <a:spcPts val="600"/>
              </a:spcBef>
              <a:spcAft>
                <a:spcPts val="0"/>
              </a:spcAft>
              <a:buClr>
                <a:schemeClr val="dk1"/>
              </a:buClr>
              <a:buSzPts val="1200"/>
              <a:buFont typeface="Arial"/>
              <a:buChar char="•"/>
              <a:defRPr b="0" i="0" sz="1200" u="none" cap="none" strike="noStrike">
                <a:solidFill>
                  <a:schemeClr val="dk1"/>
                </a:solidFill>
                <a:latin typeface="Tahoma"/>
                <a:ea typeface="Tahoma"/>
                <a:cs typeface="Tahoma"/>
                <a:sym typeface="Tahoma"/>
              </a:defRPr>
            </a:lvl6pPr>
            <a:lvl7pPr indent="-298450" lvl="6" marL="3200400" marR="0" rtl="0" algn="l">
              <a:spcBef>
                <a:spcPts val="6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228600" lvl="8" marL="4114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176" name="Google Shape;176;p31"/>
          <p:cNvSpPr txBox="1"/>
          <p:nvPr>
            <p:ph idx="2" type="body"/>
          </p:nvPr>
        </p:nvSpPr>
        <p:spPr>
          <a:xfrm>
            <a:off x="4648200" y="914400"/>
            <a:ext cx="4114800" cy="1771800"/>
          </a:xfrm>
          <a:prstGeom prst="rect">
            <a:avLst/>
          </a:prstGeom>
          <a:noFill/>
          <a:ln>
            <a:noFill/>
          </a:ln>
        </p:spPr>
        <p:txBody>
          <a:bodyPr anchorCtr="0" anchor="t" bIns="91425" lIns="91425" spcFirstLastPara="1" rIns="91425" wrap="square" tIns="91425">
            <a:noAutofit/>
          </a:bodyPr>
          <a:lstStyle>
            <a:lvl1pPr indent="-342900" lvl="0" marL="457200" marR="0" rtl="0" algn="l">
              <a:spcBef>
                <a:spcPts val="36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1pPr>
            <a:lvl2pPr indent="-330200" lvl="1" marL="914400" marR="0" rtl="0" algn="l">
              <a:spcBef>
                <a:spcPts val="600"/>
              </a:spcBef>
              <a:spcAft>
                <a:spcPts val="0"/>
              </a:spcAft>
              <a:buClr>
                <a:schemeClr val="dk1"/>
              </a:buClr>
              <a:buSzPts val="1600"/>
              <a:buFont typeface="Arial"/>
              <a:buChar char="•"/>
              <a:defRPr b="0" i="0" sz="1600" u="none" cap="none" strike="noStrike">
                <a:solidFill>
                  <a:schemeClr val="dk1"/>
                </a:solidFill>
                <a:latin typeface="Tahoma"/>
                <a:ea typeface="Tahoma"/>
                <a:cs typeface="Tahoma"/>
                <a:sym typeface="Tahoma"/>
              </a:defRPr>
            </a:lvl2pPr>
            <a:lvl3pPr indent="-317500" lvl="2" marL="1371600" marR="0" rtl="0" algn="l">
              <a:spcBef>
                <a:spcPts val="600"/>
              </a:spcBef>
              <a:spcAft>
                <a:spcPts val="0"/>
              </a:spcAft>
              <a:buClr>
                <a:schemeClr val="dk1"/>
              </a:buClr>
              <a:buSzPts val="1400"/>
              <a:buFont typeface="Arial"/>
              <a:buChar char="•"/>
              <a:defRPr b="0" i="0" sz="1400" u="none" cap="none" strike="noStrike">
                <a:solidFill>
                  <a:schemeClr val="dk1"/>
                </a:solidFill>
                <a:latin typeface="Tahoma"/>
                <a:ea typeface="Tahoma"/>
                <a:cs typeface="Tahoma"/>
                <a:sym typeface="Tahoma"/>
              </a:defRPr>
            </a:lvl3pPr>
            <a:lvl4pPr indent="-311150" lvl="3" marL="18288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4pPr>
            <a:lvl5pPr indent="-311150" lvl="4" marL="22860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5pPr>
            <a:lvl6pPr indent="-304800" lvl="5" marL="2743200" marR="0" rtl="0" algn="l">
              <a:spcBef>
                <a:spcPts val="600"/>
              </a:spcBef>
              <a:spcAft>
                <a:spcPts val="0"/>
              </a:spcAft>
              <a:buClr>
                <a:schemeClr val="dk1"/>
              </a:buClr>
              <a:buSzPts val="1200"/>
              <a:buFont typeface="Arial"/>
              <a:buChar char="•"/>
              <a:defRPr b="0" i="0" sz="1200" u="none" cap="none" strike="noStrike">
                <a:solidFill>
                  <a:schemeClr val="dk1"/>
                </a:solidFill>
                <a:latin typeface="Tahoma"/>
                <a:ea typeface="Tahoma"/>
                <a:cs typeface="Tahoma"/>
                <a:sym typeface="Tahoma"/>
              </a:defRPr>
            </a:lvl6pPr>
            <a:lvl7pPr indent="-298450" lvl="6" marL="3200400" marR="0" rtl="0" algn="l">
              <a:spcBef>
                <a:spcPts val="6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228600" lvl="8" marL="4114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177" name="Google Shape;177;p31"/>
          <p:cNvSpPr txBox="1"/>
          <p:nvPr>
            <p:ph idx="3" type="body"/>
          </p:nvPr>
        </p:nvSpPr>
        <p:spPr>
          <a:xfrm>
            <a:off x="381000" y="2800350"/>
            <a:ext cx="8382000" cy="1885800"/>
          </a:xfrm>
          <a:prstGeom prst="rect">
            <a:avLst/>
          </a:prstGeom>
          <a:noFill/>
          <a:ln>
            <a:noFill/>
          </a:ln>
        </p:spPr>
        <p:txBody>
          <a:bodyPr anchorCtr="0" anchor="t" bIns="91425" lIns="91425" spcFirstLastPara="1" rIns="91425" wrap="square" tIns="91425">
            <a:noAutofit/>
          </a:bodyPr>
          <a:lstStyle>
            <a:lvl1pPr indent="-342900" lvl="0" marL="457200" marR="0" rtl="0" algn="l">
              <a:spcBef>
                <a:spcPts val="36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1pPr>
            <a:lvl2pPr indent="-330200" lvl="1" marL="914400" marR="0" rtl="0" algn="l">
              <a:spcBef>
                <a:spcPts val="600"/>
              </a:spcBef>
              <a:spcAft>
                <a:spcPts val="0"/>
              </a:spcAft>
              <a:buClr>
                <a:schemeClr val="dk1"/>
              </a:buClr>
              <a:buSzPts val="1600"/>
              <a:buFont typeface="Arial"/>
              <a:buChar char="•"/>
              <a:defRPr b="0" i="0" sz="1600" u="none" cap="none" strike="noStrike">
                <a:solidFill>
                  <a:schemeClr val="dk1"/>
                </a:solidFill>
                <a:latin typeface="Tahoma"/>
                <a:ea typeface="Tahoma"/>
                <a:cs typeface="Tahoma"/>
                <a:sym typeface="Tahoma"/>
              </a:defRPr>
            </a:lvl2pPr>
            <a:lvl3pPr indent="-317500" lvl="2" marL="1371600" marR="0" rtl="0" algn="l">
              <a:spcBef>
                <a:spcPts val="600"/>
              </a:spcBef>
              <a:spcAft>
                <a:spcPts val="0"/>
              </a:spcAft>
              <a:buClr>
                <a:schemeClr val="dk1"/>
              </a:buClr>
              <a:buSzPts val="1400"/>
              <a:buFont typeface="Arial"/>
              <a:buChar char="•"/>
              <a:defRPr b="0" i="0" sz="1400" u="none" cap="none" strike="noStrike">
                <a:solidFill>
                  <a:schemeClr val="dk1"/>
                </a:solidFill>
                <a:latin typeface="Tahoma"/>
                <a:ea typeface="Tahoma"/>
                <a:cs typeface="Tahoma"/>
                <a:sym typeface="Tahoma"/>
              </a:defRPr>
            </a:lvl3pPr>
            <a:lvl4pPr indent="-311150" lvl="3" marL="18288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4pPr>
            <a:lvl5pPr indent="-311150" lvl="4" marL="22860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5pPr>
            <a:lvl6pPr indent="-304800" lvl="5" marL="2743200" marR="0" rtl="0" algn="l">
              <a:spcBef>
                <a:spcPts val="600"/>
              </a:spcBef>
              <a:spcAft>
                <a:spcPts val="0"/>
              </a:spcAft>
              <a:buClr>
                <a:schemeClr val="dk1"/>
              </a:buClr>
              <a:buSzPts val="1200"/>
              <a:buFont typeface="Arial"/>
              <a:buChar char="•"/>
              <a:defRPr b="0" i="0" sz="1200" u="none" cap="none" strike="noStrike">
                <a:solidFill>
                  <a:schemeClr val="dk1"/>
                </a:solidFill>
                <a:latin typeface="Tahoma"/>
                <a:ea typeface="Tahoma"/>
                <a:cs typeface="Tahoma"/>
                <a:sym typeface="Tahoma"/>
              </a:defRPr>
            </a:lvl6pPr>
            <a:lvl7pPr indent="-298450" lvl="6" marL="3200400" marR="0" rtl="0" algn="l">
              <a:spcBef>
                <a:spcPts val="6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228600" lvl="8" marL="4114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178" name="Google Shape;178;p31"/>
          <p:cNvSpPr txBox="1"/>
          <p:nvPr>
            <p:ph type="title"/>
          </p:nvPr>
        </p:nvSpPr>
        <p:spPr>
          <a:xfrm>
            <a:off x="381000" y="114300"/>
            <a:ext cx="8382000" cy="457200"/>
          </a:xfrm>
          <a:prstGeom prst="rect">
            <a:avLst/>
          </a:prstGeom>
          <a:solidFill>
            <a:srgbClr val="3F3F3F"/>
          </a:solid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2400" u="none" cap="none" strike="noStrike">
                <a:solidFill>
                  <a:srgbClr val="FFFFFF"/>
                </a:solidFill>
                <a:latin typeface="Tahoma"/>
                <a:ea typeface="Tahoma"/>
                <a:cs typeface="Tahoma"/>
                <a:sym typeface="Tahoma"/>
              </a:defRPr>
            </a:lvl1pPr>
            <a:lvl2pPr indent="0" lvl="1" mar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indent="0" lvl="2" mar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indent="0" lvl="3" mar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indent="0" lvl="4" mar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indent="0" lvl="5" marL="45720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indent="0" lvl="6" marL="91440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indent="0" lvl="7" marL="137160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indent="0" lvl="8" marL="182880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79" name="Google Shape;179;p31"/>
          <p:cNvSpPr txBox="1"/>
          <p:nvPr>
            <p:ph idx="11" type="ftr"/>
          </p:nvPr>
        </p:nvSpPr>
        <p:spPr>
          <a:xfrm>
            <a:off x="1447800" y="4767263"/>
            <a:ext cx="6477000" cy="2739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1800">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0" name="Google Shape;180;p31"/>
          <p:cNvSpPr txBox="1"/>
          <p:nvPr>
            <p:ph idx="12" type="sldNum"/>
          </p:nvPr>
        </p:nvSpPr>
        <p:spPr>
          <a:xfrm>
            <a:off x="8001000" y="4767263"/>
            <a:ext cx="762000" cy="2739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
        <p:nvSpPr>
          <p:cNvPr id="181" name="Google Shape;181;p31"/>
          <p:cNvSpPr txBox="1"/>
          <p:nvPr>
            <p:ph idx="10" type="dt"/>
          </p:nvPr>
        </p:nvSpPr>
        <p:spPr>
          <a:xfrm>
            <a:off x="381000" y="4767263"/>
            <a:ext cx="990600" cy="2739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1800">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Custom Layout">
  <p:cSld name="7_Custom Layout">
    <p:spTree>
      <p:nvGrpSpPr>
        <p:cNvPr id="182" name="Shape 182"/>
        <p:cNvGrpSpPr/>
        <p:nvPr/>
      </p:nvGrpSpPr>
      <p:grpSpPr>
        <a:xfrm>
          <a:off x="0" y="0"/>
          <a:ext cx="0" cy="0"/>
          <a:chOff x="0" y="0"/>
          <a:chExt cx="0" cy="0"/>
        </a:xfrm>
      </p:grpSpPr>
      <p:sp>
        <p:nvSpPr>
          <p:cNvPr id="183" name="Google Shape;183;p32"/>
          <p:cNvSpPr txBox="1"/>
          <p:nvPr>
            <p:ph idx="1" type="body"/>
          </p:nvPr>
        </p:nvSpPr>
        <p:spPr>
          <a:xfrm>
            <a:off x="381000" y="914400"/>
            <a:ext cx="2667000" cy="3771900"/>
          </a:xfrm>
          <a:prstGeom prst="rect">
            <a:avLst/>
          </a:prstGeom>
          <a:noFill/>
          <a:ln>
            <a:noFill/>
          </a:ln>
        </p:spPr>
        <p:txBody>
          <a:bodyPr anchorCtr="0" anchor="t" bIns="91425" lIns="91425" spcFirstLastPara="1" rIns="91425" wrap="square" tIns="91425">
            <a:noAutofit/>
          </a:bodyPr>
          <a:lstStyle>
            <a:lvl1pPr indent="-342900" lvl="0" marL="457200" marR="0" rtl="0" algn="l">
              <a:spcBef>
                <a:spcPts val="36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1pPr>
            <a:lvl2pPr indent="-330200" lvl="1" marL="914400" marR="0" rtl="0" algn="l">
              <a:spcBef>
                <a:spcPts val="600"/>
              </a:spcBef>
              <a:spcAft>
                <a:spcPts val="0"/>
              </a:spcAft>
              <a:buClr>
                <a:schemeClr val="dk1"/>
              </a:buClr>
              <a:buSzPts val="1600"/>
              <a:buFont typeface="Arial"/>
              <a:buChar char="•"/>
              <a:defRPr b="0" i="0" sz="1600" u="none" cap="none" strike="noStrike">
                <a:solidFill>
                  <a:schemeClr val="dk1"/>
                </a:solidFill>
                <a:latin typeface="Tahoma"/>
                <a:ea typeface="Tahoma"/>
                <a:cs typeface="Tahoma"/>
                <a:sym typeface="Tahoma"/>
              </a:defRPr>
            </a:lvl2pPr>
            <a:lvl3pPr indent="-317500" lvl="2" marL="1371600" marR="0" rtl="0" algn="l">
              <a:spcBef>
                <a:spcPts val="600"/>
              </a:spcBef>
              <a:spcAft>
                <a:spcPts val="0"/>
              </a:spcAft>
              <a:buClr>
                <a:schemeClr val="dk1"/>
              </a:buClr>
              <a:buSzPts val="1400"/>
              <a:buFont typeface="Arial"/>
              <a:buChar char="•"/>
              <a:defRPr b="0" i="0" sz="1400" u="none" cap="none" strike="noStrike">
                <a:solidFill>
                  <a:schemeClr val="dk1"/>
                </a:solidFill>
                <a:latin typeface="Tahoma"/>
                <a:ea typeface="Tahoma"/>
                <a:cs typeface="Tahoma"/>
                <a:sym typeface="Tahoma"/>
              </a:defRPr>
            </a:lvl3pPr>
            <a:lvl4pPr indent="-311150" lvl="3" marL="18288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4pPr>
            <a:lvl5pPr indent="-311150" lvl="4" marL="22860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5pPr>
            <a:lvl6pPr indent="-304800" lvl="5" marL="2743200" marR="0" rtl="0" algn="l">
              <a:spcBef>
                <a:spcPts val="600"/>
              </a:spcBef>
              <a:spcAft>
                <a:spcPts val="0"/>
              </a:spcAft>
              <a:buClr>
                <a:schemeClr val="dk1"/>
              </a:buClr>
              <a:buSzPts val="1200"/>
              <a:buFont typeface="Arial"/>
              <a:buChar char="•"/>
              <a:defRPr b="0" i="0" sz="1200" u="none" cap="none" strike="noStrike">
                <a:solidFill>
                  <a:schemeClr val="dk1"/>
                </a:solidFill>
                <a:latin typeface="Tahoma"/>
                <a:ea typeface="Tahoma"/>
                <a:cs typeface="Tahoma"/>
                <a:sym typeface="Tahoma"/>
              </a:defRPr>
            </a:lvl6pPr>
            <a:lvl7pPr indent="-298450" lvl="6" marL="3200400" marR="0" rtl="0" algn="l">
              <a:spcBef>
                <a:spcPts val="6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228600" lvl="8" marL="4114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184" name="Google Shape;184;p32"/>
          <p:cNvSpPr txBox="1"/>
          <p:nvPr>
            <p:ph idx="2" type="body"/>
          </p:nvPr>
        </p:nvSpPr>
        <p:spPr>
          <a:xfrm>
            <a:off x="3200400" y="914400"/>
            <a:ext cx="2743200" cy="3771900"/>
          </a:xfrm>
          <a:prstGeom prst="rect">
            <a:avLst/>
          </a:prstGeom>
          <a:noFill/>
          <a:ln>
            <a:noFill/>
          </a:ln>
        </p:spPr>
        <p:txBody>
          <a:bodyPr anchorCtr="0" anchor="t" bIns="91425" lIns="91425" spcFirstLastPara="1" rIns="91425" wrap="square" tIns="91425">
            <a:noAutofit/>
          </a:bodyPr>
          <a:lstStyle>
            <a:lvl1pPr indent="-342900" lvl="0" marL="457200" marR="0" rtl="0" algn="l">
              <a:spcBef>
                <a:spcPts val="36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1pPr>
            <a:lvl2pPr indent="-330200" lvl="1" marL="914400" marR="0" rtl="0" algn="l">
              <a:spcBef>
                <a:spcPts val="600"/>
              </a:spcBef>
              <a:spcAft>
                <a:spcPts val="0"/>
              </a:spcAft>
              <a:buClr>
                <a:schemeClr val="dk1"/>
              </a:buClr>
              <a:buSzPts val="1600"/>
              <a:buFont typeface="Arial"/>
              <a:buChar char="•"/>
              <a:defRPr b="0" i="0" sz="1600" u="none" cap="none" strike="noStrike">
                <a:solidFill>
                  <a:schemeClr val="dk1"/>
                </a:solidFill>
                <a:latin typeface="Tahoma"/>
                <a:ea typeface="Tahoma"/>
                <a:cs typeface="Tahoma"/>
                <a:sym typeface="Tahoma"/>
              </a:defRPr>
            </a:lvl2pPr>
            <a:lvl3pPr indent="-317500" lvl="2" marL="1371600" marR="0" rtl="0" algn="l">
              <a:spcBef>
                <a:spcPts val="600"/>
              </a:spcBef>
              <a:spcAft>
                <a:spcPts val="0"/>
              </a:spcAft>
              <a:buClr>
                <a:schemeClr val="dk1"/>
              </a:buClr>
              <a:buSzPts val="1400"/>
              <a:buFont typeface="Arial"/>
              <a:buChar char="•"/>
              <a:defRPr b="0" i="0" sz="1400" u="none" cap="none" strike="noStrike">
                <a:solidFill>
                  <a:schemeClr val="dk1"/>
                </a:solidFill>
                <a:latin typeface="Tahoma"/>
                <a:ea typeface="Tahoma"/>
                <a:cs typeface="Tahoma"/>
                <a:sym typeface="Tahoma"/>
              </a:defRPr>
            </a:lvl3pPr>
            <a:lvl4pPr indent="-311150" lvl="3" marL="18288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4pPr>
            <a:lvl5pPr indent="-311150" lvl="4" marL="22860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5pPr>
            <a:lvl6pPr indent="-304800" lvl="5" marL="2743200" marR="0" rtl="0" algn="l">
              <a:spcBef>
                <a:spcPts val="600"/>
              </a:spcBef>
              <a:spcAft>
                <a:spcPts val="0"/>
              </a:spcAft>
              <a:buClr>
                <a:schemeClr val="dk1"/>
              </a:buClr>
              <a:buSzPts val="1200"/>
              <a:buFont typeface="Arial"/>
              <a:buChar char="•"/>
              <a:defRPr b="0" i="0" sz="1200" u="none" cap="none" strike="noStrike">
                <a:solidFill>
                  <a:schemeClr val="dk1"/>
                </a:solidFill>
                <a:latin typeface="Tahoma"/>
                <a:ea typeface="Tahoma"/>
                <a:cs typeface="Tahoma"/>
                <a:sym typeface="Tahoma"/>
              </a:defRPr>
            </a:lvl6pPr>
            <a:lvl7pPr indent="-298450" lvl="6" marL="3200400" marR="0" rtl="0" algn="l">
              <a:spcBef>
                <a:spcPts val="6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228600" lvl="8" marL="4114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185" name="Google Shape;185;p32"/>
          <p:cNvSpPr txBox="1"/>
          <p:nvPr>
            <p:ph idx="3" type="body"/>
          </p:nvPr>
        </p:nvSpPr>
        <p:spPr>
          <a:xfrm>
            <a:off x="6096000" y="914400"/>
            <a:ext cx="2667000" cy="3771900"/>
          </a:xfrm>
          <a:prstGeom prst="rect">
            <a:avLst/>
          </a:prstGeom>
          <a:noFill/>
          <a:ln>
            <a:noFill/>
          </a:ln>
        </p:spPr>
        <p:txBody>
          <a:bodyPr anchorCtr="0" anchor="t" bIns="91425" lIns="91425" spcFirstLastPara="1" rIns="91425" wrap="square" tIns="91425">
            <a:noAutofit/>
          </a:bodyPr>
          <a:lstStyle>
            <a:lvl1pPr indent="-342900" lvl="0" marL="457200" marR="0" rtl="0" algn="l">
              <a:spcBef>
                <a:spcPts val="36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1pPr>
            <a:lvl2pPr indent="-330200" lvl="1" marL="914400" marR="0" rtl="0" algn="l">
              <a:spcBef>
                <a:spcPts val="600"/>
              </a:spcBef>
              <a:spcAft>
                <a:spcPts val="0"/>
              </a:spcAft>
              <a:buClr>
                <a:schemeClr val="dk1"/>
              </a:buClr>
              <a:buSzPts val="1600"/>
              <a:buFont typeface="Arial"/>
              <a:buChar char="•"/>
              <a:defRPr b="0" i="0" sz="1600" u="none" cap="none" strike="noStrike">
                <a:solidFill>
                  <a:schemeClr val="dk1"/>
                </a:solidFill>
                <a:latin typeface="Tahoma"/>
                <a:ea typeface="Tahoma"/>
                <a:cs typeface="Tahoma"/>
                <a:sym typeface="Tahoma"/>
              </a:defRPr>
            </a:lvl2pPr>
            <a:lvl3pPr indent="-317500" lvl="2" marL="1371600" marR="0" rtl="0" algn="l">
              <a:spcBef>
                <a:spcPts val="600"/>
              </a:spcBef>
              <a:spcAft>
                <a:spcPts val="0"/>
              </a:spcAft>
              <a:buClr>
                <a:schemeClr val="dk1"/>
              </a:buClr>
              <a:buSzPts val="1400"/>
              <a:buFont typeface="Arial"/>
              <a:buChar char="•"/>
              <a:defRPr b="0" i="0" sz="1400" u="none" cap="none" strike="noStrike">
                <a:solidFill>
                  <a:schemeClr val="dk1"/>
                </a:solidFill>
                <a:latin typeface="Tahoma"/>
                <a:ea typeface="Tahoma"/>
                <a:cs typeface="Tahoma"/>
                <a:sym typeface="Tahoma"/>
              </a:defRPr>
            </a:lvl3pPr>
            <a:lvl4pPr indent="-311150" lvl="3" marL="18288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4pPr>
            <a:lvl5pPr indent="-311150" lvl="4" marL="22860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5pPr>
            <a:lvl6pPr indent="-304800" lvl="5" marL="2743200" marR="0" rtl="0" algn="l">
              <a:spcBef>
                <a:spcPts val="600"/>
              </a:spcBef>
              <a:spcAft>
                <a:spcPts val="0"/>
              </a:spcAft>
              <a:buClr>
                <a:schemeClr val="dk1"/>
              </a:buClr>
              <a:buSzPts val="1200"/>
              <a:buFont typeface="Arial"/>
              <a:buChar char="•"/>
              <a:defRPr b="0" i="0" sz="1200" u="none" cap="none" strike="noStrike">
                <a:solidFill>
                  <a:schemeClr val="dk1"/>
                </a:solidFill>
                <a:latin typeface="Tahoma"/>
                <a:ea typeface="Tahoma"/>
                <a:cs typeface="Tahoma"/>
                <a:sym typeface="Tahoma"/>
              </a:defRPr>
            </a:lvl6pPr>
            <a:lvl7pPr indent="-298450" lvl="6" marL="3200400" marR="0" rtl="0" algn="l">
              <a:spcBef>
                <a:spcPts val="6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228600" lvl="8" marL="4114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186" name="Google Shape;186;p32"/>
          <p:cNvSpPr txBox="1"/>
          <p:nvPr>
            <p:ph type="title"/>
          </p:nvPr>
        </p:nvSpPr>
        <p:spPr>
          <a:xfrm>
            <a:off x="381000" y="114300"/>
            <a:ext cx="8382000" cy="457200"/>
          </a:xfrm>
          <a:prstGeom prst="rect">
            <a:avLst/>
          </a:prstGeom>
          <a:solidFill>
            <a:srgbClr val="3F3F3F"/>
          </a:solid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2400" u="none" cap="none" strike="noStrike">
                <a:solidFill>
                  <a:srgbClr val="FFFFFF"/>
                </a:solidFill>
                <a:latin typeface="Tahoma"/>
                <a:ea typeface="Tahoma"/>
                <a:cs typeface="Tahoma"/>
                <a:sym typeface="Tahoma"/>
              </a:defRPr>
            </a:lvl1pPr>
            <a:lvl2pPr indent="0" lvl="1" mar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indent="0" lvl="2" mar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indent="0" lvl="3" mar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indent="0" lvl="4" mar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indent="0" lvl="5" marL="45720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indent="0" lvl="6" marL="91440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indent="0" lvl="7" marL="137160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indent="0" lvl="8" marL="182880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87" name="Google Shape;187;p32"/>
          <p:cNvSpPr txBox="1"/>
          <p:nvPr>
            <p:ph idx="11" type="ftr"/>
          </p:nvPr>
        </p:nvSpPr>
        <p:spPr>
          <a:xfrm>
            <a:off x="1447800" y="4767263"/>
            <a:ext cx="6477000" cy="2739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1800">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8" name="Google Shape;188;p32"/>
          <p:cNvSpPr txBox="1"/>
          <p:nvPr>
            <p:ph idx="12" type="sldNum"/>
          </p:nvPr>
        </p:nvSpPr>
        <p:spPr>
          <a:xfrm>
            <a:off x="8001000" y="4767263"/>
            <a:ext cx="762000" cy="2739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
        <p:nvSpPr>
          <p:cNvPr id="189" name="Google Shape;189;p32"/>
          <p:cNvSpPr txBox="1"/>
          <p:nvPr>
            <p:ph idx="10" type="dt"/>
          </p:nvPr>
        </p:nvSpPr>
        <p:spPr>
          <a:xfrm>
            <a:off x="381000" y="4767263"/>
            <a:ext cx="990600" cy="2739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1800">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cxnSp>
        <p:nvCxnSpPr>
          <p:cNvPr id="190" name="Google Shape;190;p32"/>
          <p:cNvCxnSpPr/>
          <p:nvPr/>
        </p:nvCxnSpPr>
        <p:spPr>
          <a:xfrm>
            <a:off x="381000" y="628650"/>
            <a:ext cx="8382000" cy="1200"/>
          </a:xfrm>
          <a:prstGeom prst="straightConnector1">
            <a:avLst/>
          </a:prstGeom>
          <a:noFill/>
          <a:ln cap="flat" cmpd="sng" w="28575">
            <a:solidFill>
              <a:srgbClr val="003378"/>
            </a:solidFill>
            <a:prstDash val="solid"/>
            <a:round/>
            <a:headEnd len="sm" w="sm" type="none"/>
            <a:tailEnd len="sm" w="sm"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Custom Layout">
  <p:cSld name="8_Custom Layout">
    <p:spTree>
      <p:nvGrpSpPr>
        <p:cNvPr id="191" name="Shape 191"/>
        <p:cNvGrpSpPr/>
        <p:nvPr/>
      </p:nvGrpSpPr>
      <p:grpSpPr>
        <a:xfrm>
          <a:off x="0" y="0"/>
          <a:ext cx="0" cy="0"/>
          <a:chOff x="0" y="0"/>
          <a:chExt cx="0" cy="0"/>
        </a:xfrm>
      </p:grpSpPr>
      <p:sp>
        <p:nvSpPr>
          <p:cNvPr id="192" name="Google Shape;192;p33"/>
          <p:cNvSpPr txBox="1"/>
          <p:nvPr>
            <p:ph idx="1" type="body"/>
          </p:nvPr>
        </p:nvSpPr>
        <p:spPr>
          <a:xfrm>
            <a:off x="381000" y="914400"/>
            <a:ext cx="4114800" cy="1828800"/>
          </a:xfrm>
          <a:prstGeom prst="rect">
            <a:avLst/>
          </a:prstGeom>
          <a:noFill/>
          <a:ln>
            <a:noFill/>
          </a:ln>
        </p:spPr>
        <p:txBody>
          <a:bodyPr anchorCtr="0" anchor="t" bIns="91425" lIns="91425" spcFirstLastPara="1" rIns="91425" wrap="square" tIns="91425">
            <a:noAutofit/>
          </a:bodyPr>
          <a:lstStyle>
            <a:lvl1pPr indent="-342900" lvl="0" marL="457200" marR="0" rtl="0" algn="l">
              <a:spcBef>
                <a:spcPts val="36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1pPr>
            <a:lvl2pPr indent="-330200" lvl="1" marL="914400" marR="0" rtl="0" algn="l">
              <a:spcBef>
                <a:spcPts val="600"/>
              </a:spcBef>
              <a:spcAft>
                <a:spcPts val="0"/>
              </a:spcAft>
              <a:buClr>
                <a:schemeClr val="dk1"/>
              </a:buClr>
              <a:buSzPts val="1600"/>
              <a:buFont typeface="Arial"/>
              <a:buChar char="•"/>
              <a:defRPr b="0" i="0" sz="1600" u="none" cap="none" strike="noStrike">
                <a:solidFill>
                  <a:schemeClr val="dk1"/>
                </a:solidFill>
                <a:latin typeface="Tahoma"/>
                <a:ea typeface="Tahoma"/>
                <a:cs typeface="Tahoma"/>
                <a:sym typeface="Tahoma"/>
              </a:defRPr>
            </a:lvl2pPr>
            <a:lvl3pPr indent="-317500" lvl="2" marL="1371600" marR="0" rtl="0" algn="l">
              <a:spcBef>
                <a:spcPts val="600"/>
              </a:spcBef>
              <a:spcAft>
                <a:spcPts val="0"/>
              </a:spcAft>
              <a:buClr>
                <a:schemeClr val="dk1"/>
              </a:buClr>
              <a:buSzPts val="1400"/>
              <a:buFont typeface="Arial"/>
              <a:buChar char="•"/>
              <a:defRPr b="0" i="0" sz="1400" u="none" cap="none" strike="noStrike">
                <a:solidFill>
                  <a:schemeClr val="dk1"/>
                </a:solidFill>
                <a:latin typeface="Tahoma"/>
                <a:ea typeface="Tahoma"/>
                <a:cs typeface="Tahoma"/>
                <a:sym typeface="Tahoma"/>
              </a:defRPr>
            </a:lvl3pPr>
            <a:lvl4pPr indent="-311150" lvl="3" marL="18288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4pPr>
            <a:lvl5pPr indent="-311150" lvl="4" marL="22860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5pPr>
            <a:lvl6pPr indent="-304800" lvl="5" marL="2743200" marR="0" rtl="0" algn="l">
              <a:spcBef>
                <a:spcPts val="600"/>
              </a:spcBef>
              <a:spcAft>
                <a:spcPts val="0"/>
              </a:spcAft>
              <a:buClr>
                <a:schemeClr val="dk1"/>
              </a:buClr>
              <a:buSzPts val="1200"/>
              <a:buFont typeface="Arial"/>
              <a:buChar char="•"/>
              <a:defRPr b="0" i="0" sz="1200" u="none" cap="none" strike="noStrike">
                <a:solidFill>
                  <a:schemeClr val="dk1"/>
                </a:solidFill>
                <a:latin typeface="Tahoma"/>
                <a:ea typeface="Tahoma"/>
                <a:cs typeface="Tahoma"/>
                <a:sym typeface="Tahoma"/>
              </a:defRPr>
            </a:lvl6pPr>
            <a:lvl7pPr indent="-298450" lvl="6" marL="3200400" marR="0" rtl="0" algn="l">
              <a:spcBef>
                <a:spcPts val="6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228600" lvl="8" marL="4114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193" name="Google Shape;193;p33"/>
          <p:cNvSpPr txBox="1"/>
          <p:nvPr>
            <p:ph idx="2" type="body"/>
          </p:nvPr>
        </p:nvSpPr>
        <p:spPr>
          <a:xfrm>
            <a:off x="4648200" y="914400"/>
            <a:ext cx="4114800" cy="1828800"/>
          </a:xfrm>
          <a:prstGeom prst="rect">
            <a:avLst/>
          </a:prstGeom>
          <a:noFill/>
          <a:ln>
            <a:noFill/>
          </a:ln>
        </p:spPr>
        <p:txBody>
          <a:bodyPr anchorCtr="0" anchor="t" bIns="91425" lIns="91425" spcFirstLastPara="1" rIns="91425" wrap="square" tIns="91425">
            <a:noAutofit/>
          </a:bodyPr>
          <a:lstStyle>
            <a:lvl1pPr indent="-342900" lvl="0" marL="457200" marR="0" rtl="0" algn="l">
              <a:spcBef>
                <a:spcPts val="36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1pPr>
            <a:lvl2pPr indent="-330200" lvl="1" marL="914400" marR="0" rtl="0" algn="l">
              <a:spcBef>
                <a:spcPts val="600"/>
              </a:spcBef>
              <a:spcAft>
                <a:spcPts val="0"/>
              </a:spcAft>
              <a:buClr>
                <a:schemeClr val="dk1"/>
              </a:buClr>
              <a:buSzPts val="1600"/>
              <a:buFont typeface="Arial"/>
              <a:buChar char="•"/>
              <a:defRPr b="0" i="0" sz="1600" u="none" cap="none" strike="noStrike">
                <a:solidFill>
                  <a:schemeClr val="dk1"/>
                </a:solidFill>
                <a:latin typeface="Tahoma"/>
                <a:ea typeface="Tahoma"/>
                <a:cs typeface="Tahoma"/>
                <a:sym typeface="Tahoma"/>
              </a:defRPr>
            </a:lvl2pPr>
            <a:lvl3pPr indent="-317500" lvl="2" marL="1371600" marR="0" rtl="0" algn="l">
              <a:spcBef>
                <a:spcPts val="600"/>
              </a:spcBef>
              <a:spcAft>
                <a:spcPts val="0"/>
              </a:spcAft>
              <a:buClr>
                <a:schemeClr val="dk1"/>
              </a:buClr>
              <a:buSzPts val="1400"/>
              <a:buFont typeface="Arial"/>
              <a:buChar char="•"/>
              <a:defRPr b="0" i="0" sz="1400" u="none" cap="none" strike="noStrike">
                <a:solidFill>
                  <a:schemeClr val="dk1"/>
                </a:solidFill>
                <a:latin typeface="Tahoma"/>
                <a:ea typeface="Tahoma"/>
                <a:cs typeface="Tahoma"/>
                <a:sym typeface="Tahoma"/>
              </a:defRPr>
            </a:lvl3pPr>
            <a:lvl4pPr indent="-311150" lvl="3" marL="18288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4pPr>
            <a:lvl5pPr indent="-311150" lvl="4" marL="22860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5pPr>
            <a:lvl6pPr indent="-304800" lvl="5" marL="2743200" marR="0" rtl="0" algn="l">
              <a:spcBef>
                <a:spcPts val="600"/>
              </a:spcBef>
              <a:spcAft>
                <a:spcPts val="0"/>
              </a:spcAft>
              <a:buClr>
                <a:schemeClr val="dk1"/>
              </a:buClr>
              <a:buSzPts val="1200"/>
              <a:buFont typeface="Arial"/>
              <a:buChar char="•"/>
              <a:defRPr b="0" i="0" sz="1200" u="none" cap="none" strike="noStrike">
                <a:solidFill>
                  <a:schemeClr val="dk1"/>
                </a:solidFill>
                <a:latin typeface="Tahoma"/>
                <a:ea typeface="Tahoma"/>
                <a:cs typeface="Tahoma"/>
                <a:sym typeface="Tahoma"/>
              </a:defRPr>
            </a:lvl6pPr>
            <a:lvl7pPr indent="-298450" lvl="6" marL="3200400" marR="0" rtl="0" algn="l">
              <a:spcBef>
                <a:spcPts val="6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228600" lvl="8" marL="4114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194" name="Google Shape;194;p33"/>
          <p:cNvSpPr txBox="1"/>
          <p:nvPr>
            <p:ph idx="3" type="body"/>
          </p:nvPr>
        </p:nvSpPr>
        <p:spPr>
          <a:xfrm>
            <a:off x="381000" y="2857500"/>
            <a:ext cx="4114800" cy="1828800"/>
          </a:xfrm>
          <a:prstGeom prst="rect">
            <a:avLst/>
          </a:prstGeom>
          <a:noFill/>
          <a:ln>
            <a:noFill/>
          </a:ln>
        </p:spPr>
        <p:txBody>
          <a:bodyPr anchorCtr="0" anchor="t" bIns="91425" lIns="91425" spcFirstLastPara="1" rIns="91425" wrap="square" tIns="91425">
            <a:noAutofit/>
          </a:bodyPr>
          <a:lstStyle>
            <a:lvl1pPr indent="-342900" lvl="0" marL="457200" marR="0" rtl="0" algn="l">
              <a:spcBef>
                <a:spcPts val="36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1pPr>
            <a:lvl2pPr indent="-330200" lvl="1" marL="914400" marR="0" rtl="0" algn="l">
              <a:spcBef>
                <a:spcPts val="600"/>
              </a:spcBef>
              <a:spcAft>
                <a:spcPts val="0"/>
              </a:spcAft>
              <a:buClr>
                <a:schemeClr val="dk1"/>
              </a:buClr>
              <a:buSzPts val="1600"/>
              <a:buFont typeface="Arial"/>
              <a:buChar char="•"/>
              <a:defRPr b="0" i="0" sz="1600" u="none" cap="none" strike="noStrike">
                <a:solidFill>
                  <a:schemeClr val="dk1"/>
                </a:solidFill>
                <a:latin typeface="Tahoma"/>
                <a:ea typeface="Tahoma"/>
                <a:cs typeface="Tahoma"/>
                <a:sym typeface="Tahoma"/>
              </a:defRPr>
            </a:lvl2pPr>
            <a:lvl3pPr indent="-317500" lvl="2" marL="1371600" marR="0" rtl="0" algn="l">
              <a:spcBef>
                <a:spcPts val="600"/>
              </a:spcBef>
              <a:spcAft>
                <a:spcPts val="0"/>
              </a:spcAft>
              <a:buClr>
                <a:schemeClr val="dk1"/>
              </a:buClr>
              <a:buSzPts val="1400"/>
              <a:buFont typeface="Arial"/>
              <a:buChar char="•"/>
              <a:defRPr b="0" i="0" sz="1400" u="none" cap="none" strike="noStrike">
                <a:solidFill>
                  <a:schemeClr val="dk1"/>
                </a:solidFill>
                <a:latin typeface="Tahoma"/>
                <a:ea typeface="Tahoma"/>
                <a:cs typeface="Tahoma"/>
                <a:sym typeface="Tahoma"/>
              </a:defRPr>
            </a:lvl3pPr>
            <a:lvl4pPr indent="-311150" lvl="3" marL="18288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4pPr>
            <a:lvl5pPr indent="-311150" lvl="4" marL="22860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5pPr>
            <a:lvl6pPr indent="-304800" lvl="5" marL="2743200" marR="0" rtl="0" algn="l">
              <a:spcBef>
                <a:spcPts val="600"/>
              </a:spcBef>
              <a:spcAft>
                <a:spcPts val="0"/>
              </a:spcAft>
              <a:buClr>
                <a:schemeClr val="dk1"/>
              </a:buClr>
              <a:buSzPts val="1200"/>
              <a:buFont typeface="Arial"/>
              <a:buChar char="•"/>
              <a:defRPr b="0" i="0" sz="1200" u="none" cap="none" strike="noStrike">
                <a:solidFill>
                  <a:schemeClr val="dk1"/>
                </a:solidFill>
                <a:latin typeface="Tahoma"/>
                <a:ea typeface="Tahoma"/>
                <a:cs typeface="Tahoma"/>
                <a:sym typeface="Tahoma"/>
              </a:defRPr>
            </a:lvl6pPr>
            <a:lvl7pPr indent="-298450" lvl="6" marL="3200400" marR="0" rtl="0" algn="l">
              <a:spcBef>
                <a:spcPts val="6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228600" lvl="8" marL="4114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195" name="Google Shape;195;p33"/>
          <p:cNvSpPr txBox="1"/>
          <p:nvPr>
            <p:ph idx="4" type="body"/>
          </p:nvPr>
        </p:nvSpPr>
        <p:spPr>
          <a:xfrm>
            <a:off x="4648200" y="2857500"/>
            <a:ext cx="4114800" cy="1828800"/>
          </a:xfrm>
          <a:prstGeom prst="rect">
            <a:avLst/>
          </a:prstGeom>
          <a:noFill/>
          <a:ln>
            <a:noFill/>
          </a:ln>
        </p:spPr>
        <p:txBody>
          <a:bodyPr anchorCtr="0" anchor="t" bIns="91425" lIns="91425" spcFirstLastPara="1" rIns="91425" wrap="square" tIns="91425">
            <a:noAutofit/>
          </a:bodyPr>
          <a:lstStyle>
            <a:lvl1pPr indent="-342900" lvl="0" marL="457200" marR="0" rtl="0" algn="l">
              <a:spcBef>
                <a:spcPts val="36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1pPr>
            <a:lvl2pPr indent="-330200" lvl="1" marL="914400" marR="0" rtl="0" algn="l">
              <a:spcBef>
                <a:spcPts val="600"/>
              </a:spcBef>
              <a:spcAft>
                <a:spcPts val="0"/>
              </a:spcAft>
              <a:buClr>
                <a:schemeClr val="dk1"/>
              </a:buClr>
              <a:buSzPts val="1600"/>
              <a:buFont typeface="Arial"/>
              <a:buChar char="•"/>
              <a:defRPr b="0" i="0" sz="1600" u="none" cap="none" strike="noStrike">
                <a:solidFill>
                  <a:schemeClr val="dk1"/>
                </a:solidFill>
                <a:latin typeface="Tahoma"/>
                <a:ea typeface="Tahoma"/>
                <a:cs typeface="Tahoma"/>
                <a:sym typeface="Tahoma"/>
              </a:defRPr>
            </a:lvl2pPr>
            <a:lvl3pPr indent="-317500" lvl="2" marL="1371600" marR="0" rtl="0" algn="l">
              <a:spcBef>
                <a:spcPts val="600"/>
              </a:spcBef>
              <a:spcAft>
                <a:spcPts val="0"/>
              </a:spcAft>
              <a:buClr>
                <a:schemeClr val="dk1"/>
              </a:buClr>
              <a:buSzPts val="1400"/>
              <a:buFont typeface="Arial"/>
              <a:buChar char="•"/>
              <a:defRPr b="0" i="0" sz="1400" u="none" cap="none" strike="noStrike">
                <a:solidFill>
                  <a:schemeClr val="dk1"/>
                </a:solidFill>
                <a:latin typeface="Tahoma"/>
                <a:ea typeface="Tahoma"/>
                <a:cs typeface="Tahoma"/>
                <a:sym typeface="Tahoma"/>
              </a:defRPr>
            </a:lvl3pPr>
            <a:lvl4pPr indent="-311150" lvl="3" marL="18288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4pPr>
            <a:lvl5pPr indent="-311150" lvl="4" marL="22860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5pPr>
            <a:lvl6pPr indent="-304800" lvl="5" marL="2743200" marR="0" rtl="0" algn="l">
              <a:spcBef>
                <a:spcPts val="600"/>
              </a:spcBef>
              <a:spcAft>
                <a:spcPts val="0"/>
              </a:spcAft>
              <a:buClr>
                <a:schemeClr val="dk1"/>
              </a:buClr>
              <a:buSzPts val="1200"/>
              <a:buFont typeface="Arial"/>
              <a:buChar char="•"/>
              <a:defRPr b="0" i="0" sz="1200" u="none" cap="none" strike="noStrike">
                <a:solidFill>
                  <a:schemeClr val="dk1"/>
                </a:solidFill>
                <a:latin typeface="Tahoma"/>
                <a:ea typeface="Tahoma"/>
                <a:cs typeface="Tahoma"/>
                <a:sym typeface="Tahoma"/>
              </a:defRPr>
            </a:lvl6pPr>
            <a:lvl7pPr indent="-298450" lvl="6" marL="3200400" marR="0" rtl="0" algn="l">
              <a:spcBef>
                <a:spcPts val="6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228600" lvl="8" marL="4114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196" name="Google Shape;196;p33"/>
          <p:cNvSpPr txBox="1"/>
          <p:nvPr>
            <p:ph type="title"/>
          </p:nvPr>
        </p:nvSpPr>
        <p:spPr>
          <a:xfrm>
            <a:off x="381000" y="114300"/>
            <a:ext cx="8382000" cy="457200"/>
          </a:xfrm>
          <a:prstGeom prst="rect">
            <a:avLst/>
          </a:prstGeom>
          <a:solidFill>
            <a:srgbClr val="3F3F3F"/>
          </a:solid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2400" u="none" cap="none" strike="noStrike">
                <a:solidFill>
                  <a:srgbClr val="FFFFFF"/>
                </a:solidFill>
                <a:latin typeface="Tahoma"/>
                <a:ea typeface="Tahoma"/>
                <a:cs typeface="Tahoma"/>
                <a:sym typeface="Tahoma"/>
              </a:defRPr>
            </a:lvl1pPr>
            <a:lvl2pPr indent="0" lvl="1" mar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indent="0" lvl="2" mar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indent="0" lvl="3" mar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indent="0" lvl="4" mar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indent="0" lvl="5" marL="45720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indent="0" lvl="6" marL="91440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indent="0" lvl="7" marL="137160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indent="0" lvl="8" marL="182880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97" name="Google Shape;197;p33"/>
          <p:cNvSpPr txBox="1"/>
          <p:nvPr>
            <p:ph idx="11" type="ftr"/>
          </p:nvPr>
        </p:nvSpPr>
        <p:spPr>
          <a:xfrm>
            <a:off x="1447800" y="4767263"/>
            <a:ext cx="6477000" cy="2739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1800">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8" name="Google Shape;198;p33"/>
          <p:cNvSpPr txBox="1"/>
          <p:nvPr>
            <p:ph idx="12" type="sldNum"/>
          </p:nvPr>
        </p:nvSpPr>
        <p:spPr>
          <a:xfrm>
            <a:off x="8001000" y="4767263"/>
            <a:ext cx="762000" cy="2739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
        <p:nvSpPr>
          <p:cNvPr id="199" name="Google Shape;199;p33"/>
          <p:cNvSpPr txBox="1"/>
          <p:nvPr>
            <p:ph idx="10" type="dt"/>
          </p:nvPr>
        </p:nvSpPr>
        <p:spPr>
          <a:xfrm>
            <a:off x="381000" y="4767263"/>
            <a:ext cx="990600" cy="2739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1800">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cxnSp>
        <p:nvCxnSpPr>
          <p:cNvPr id="200" name="Google Shape;200;p33"/>
          <p:cNvCxnSpPr/>
          <p:nvPr/>
        </p:nvCxnSpPr>
        <p:spPr>
          <a:xfrm>
            <a:off x="381000" y="628650"/>
            <a:ext cx="8382000" cy="1200"/>
          </a:xfrm>
          <a:prstGeom prst="straightConnector1">
            <a:avLst/>
          </a:prstGeom>
          <a:noFill/>
          <a:ln cap="flat" cmpd="sng" w="28575">
            <a:solidFill>
              <a:srgbClr val="003378"/>
            </a:solidFill>
            <a:prstDash val="solid"/>
            <a:round/>
            <a:headEnd len="sm" w="sm" type="none"/>
            <a:tailEnd len="sm" w="sm" type="none"/>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01" name="Shape 201"/>
        <p:cNvGrpSpPr/>
        <p:nvPr/>
      </p:nvGrpSpPr>
      <p:grpSpPr>
        <a:xfrm>
          <a:off x="0" y="0"/>
          <a:ext cx="0" cy="0"/>
          <a:chOff x="0" y="0"/>
          <a:chExt cx="0" cy="0"/>
        </a:xfrm>
      </p:grpSpPr>
      <p:sp>
        <p:nvSpPr>
          <p:cNvPr id="202" name="Google Shape;202;p34"/>
          <p:cNvSpPr txBox="1"/>
          <p:nvPr>
            <p:ph type="title"/>
          </p:nvPr>
        </p:nvSpPr>
        <p:spPr>
          <a:xfrm>
            <a:off x="381000" y="914400"/>
            <a:ext cx="3084600" cy="571500"/>
          </a:xfrm>
          <a:prstGeom prst="rect">
            <a:avLst/>
          </a:prstGeom>
          <a:solidFill>
            <a:srgbClr val="3F3F3F"/>
          </a:solid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400" u="none" cap="none" strike="noStrike">
                <a:solidFill>
                  <a:srgbClr val="FFFFFF"/>
                </a:solidFill>
                <a:latin typeface="Tahoma"/>
                <a:ea typeface="Tahoma"/>
                <a:cs typeface="Tahoma"/>
                <a:sym typeface="Tahoma"/>
              </a:defRPr>
            </a:lvl1pPr>
            <a:lvl2pPr indent="0" lvl="1" mar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indent="0" lvl="2" mar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indent="0" lvl="3" mar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indent="0" lvl="4" mar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indent="0" lvl="5" marL="45720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indent="0" lvl="6" marL="91440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indent="0" lvl="7" marL="137160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indent="0" lvl="8" marL="182880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203" name="Google Shape;203;p34"/>
          <p:cNvSpPr txBox="1"/>
          <p:nvPr>
            <p:ph idx="1" type="body"/>
          </p:nvPr>
        </p:nvSpPr>
        <p:spPr>
          <a:xfrm>
            <a:off x="3575050" y="914400"/>
            <a:ext cx="5187900" cy="3771900"/>
          </a:xfrm>
          <a:prstGeom prst="rect">
            <a:avLst/>
          </a:prstGeom>
          <a:noFill/>
          <a:ln>
            <a:noFill/>
          </a:ln>
        </p:spPr>
        <p:txBody>
          <a:bodyPr anchorCtr="0" anchor="t" bIns="91425" lIns="91425" spcFirstLastPara="1" rIns="91425" wrap="square" tIns="91425">
            <a:noAutofit/>
          </a:bodyPr>
          <a:lstStyle>
            <a:lvl1pPr indent="-342900" lvl="0" marL="457200" marR="0" rtl="0" algn="l">
              <a:spcBef>
                <a:spcPts val="36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1pPr>
            <a:lvl2pPr indent="-330200" lvl="1" marL="914400" marR="0" rtl="0" algn="l">
              <a:spcBef>
                <a:spcPts val="600"/>
              </a:spcBef>
              <a:spcAft>
                <a:spcPts val="0"/>
              </a:spcAft>
              <a:buClr>
                <a:schemeClr val="dk1"/>
              </a:buClr>
              <a:buSzPts val="1600"/>
              <a:buFont typeface="Arial"/>
              <a:buChar char="•"/>
              <a:defRPr b="0" i="0" sz="1600" u="none" cap="none" strike="noStrike">
                <a:solidFill>
                  <a:schemeClr val="dk1"/>
                </a:solidFill>
                <a:latin typeface="Tahoma"/>
                <a:ea typeface="Tahoma"/>
                <a:cs typeface="Tahoma"/>
                <a:sym typeface="Tahoma"/>
              </a:defRPr>
            </a:lvl2pPr>
            <a:lvl3pPr indent="-317500" lvl="2" marL="1371600" marR="0" rtl="0" algn="l">
              <a:spcBef>
                <a:spcPts val="600"/>
              </a:spcBef>
              <a:spcAft>
                <a:spcPts val="0"/>
              </a:spcAft>
              <a:buClr>
                <a:schemeClr val="dk1"/>
              </a:buClr>
              <a:buSzPts val="1400"/>
              <a:buFont typeface="Arial"/>
              <a:buChar char="•"/>
              <a:defRPr b="0" i="0" sz="1400" u="none" cap="none" strike="noStrike">
                <a:solidFill>
                  <a:schemeClr val="dk1"/>
                </a:solidFill>
                <a:latin typeface="Tahoma"/>
                <a:ea typeface="Tahoma"/>
                <a:cs typeface="Tahoma"/>
                <a:sym typeface="Tahoma"/>
              </a:defRPr>
            </a:lvl3pPr>
            <a:lvl4pPr indent="-311150" lvl="3" marL="18288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4pPr>
            <a:lvl5pPr indent="-311150" lvl="4" marL="22860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Tahoma"/>
                <a:ea typeface="Tahoma"/>
                <a:cs typeface="Tahoma"/>
                <a:sym typeface="Tahoma"/>
              </a:defRPr>
            </a:lvl6pPr>
            <a:lvl7pPr indent="-355600" lvl="6" marL="3200400" marR="0" rtl="0" algn="l">
              <a:spcBef>
                <a:spcPts val="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228600" lvl="8" marL="4114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204" name="Google Shape;204;p34"/>
          <p:cNvSpPr txBox="1"/>
          <p:nvPr>
            <p:ph idx="2" type="body"/>
          </p:nvPr>
        </p:nvSpPr>
        <p:spPr>
          <a:xfrm>
            <a:off x="381000" y="1485900"/>
            <a:ext cx="3084600" cy="32004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1800"/>
              <a:buFont typeface="Arial"/>
              <a:buNone/>
              <a:defRPr b="0" i="0" sz="1400" u="none" cap="none" strike="noStrike">
                <a:solidFill>
                  <a:schemeClr val="dk1"/>
                </a:solidFill>
                <a:latin typeface="Tahoma"/>
                <a:ea typeface="Tahoma"/>
                <a:cs typeface="Tahoma"/>
                <a:sym typeface="Tahoma"/>
              </a:defRPr>
            </a:lvl1pPr>
            <a:lvl2pPr indent="-228600" lvl="1" marL="914400" marR="0" rtl="0" algn="l">
              <a:spcBef>
                <a:spcPts val="600"/>
              </a:spcBef>
              <a:spcAft>
                <a:spcPts val="0"/>
              </a:spcAft>
              <a:buClr>
                <a:schemeClr val="dk1"/>
              </a:buClr>
              <a:buSzPts val="1600"/>
              <a:buFont typeface="Arial"/>
              <a:buNone/>
              <a:defRPr b="0" i="0" sz="1200" u="none" cap="none" strike="noStrike">
                <a:solidFill>
                  <a:schemeClr val="dk1"/>
                </a:solidFill>
                <a:latin typeface="Tahoma"/>
                <a:ea typeface="Tahoma"/>
                <a:cs typeface="Tahoma"/>
                <a:sym typeface="Tahoma"/>
              </a:defRPr>
            </a:lvl2pPr>
            <a:lvl3pPr indent="-228600" lvl="2" marL="1371600" marR="0" rtl="0" algn="l">
              <a:spcBef>
                <a:spcPts val="600"/>
              </a:spcBef>
              <a:spcAft>
                <a:spcPts val="0"/>
              </a:spcAft>
              <a:buClr>
                <a:schemeClr val="dk1"/>
              </a:buClr>
              <a:buSzPts val="1400"/>
              <a:buFont typeface="Arial"/>
              <a:buNone/>
              <a:defRPr b="0" i="0" sz="1000" u="none" cap="none" strike="noStrike">
                <a:solidFill>
                  <a:schemeClr val="dk1"/>
                </a:solidFill>
                <a:latin typeface="Tahoma"/>
                <a:ea typeface="Tahoma"/>
                <a:cs typeface="Tahoma"/>
                <a:sym typeface="Tahoma"/>
              </a:defRPr>
            </a:lvl3pPr>
            <a:lvl4pPr indent="-228600" lvl="3" marL="1828800" marR="0" rtl="0" algn="l">
              <a:spcBef>
                <a:spcPts val="600"/>
              </a:spcBef>
              <a:spcAft>
                <a:spcPts val="0"/>
              </a:spcAft>
              <a:buClr>
                <a:schemeClr val="dk1"/>
              </a:buClr>
              <a:buSzPts val="1300"/>
              <a:buFont typeface="Arial"/>
              <a:buNone/>
              <a:defRPr b="0" i="0" sz="900" u="none" cap="none" strike="noStrike">
                <a:solidFill>
                  <a:schemeClr val="dk1"/>
                </a:solidFill>
                <a:latin typeface="Tahoma"/>
                <a:ea typeface="Tahoma"/>
                <a:cs typeface="Tahoma"/>
                <a:sym typeface="Tahoma"/>
              </a:defRPr>
            </a:lvl4pPr>
            <a:lvl5pPr indent="-228600" lvl="4" marL="2286000" marR="0" rtl="0" algn="l">
              <a:spcBef>
                <a:spcPts val="600"/>
              </a:spcBef>
              <a:spcAft>
                <a:spcPts val="0"/>
              </a:spcAft>
              <a:buClr>
                <a:schemeClr val="dk1"/>
              </a:buClr>
              <a:buSzPts val="1300"/>
              <a:buFont typeface="Arial"/>
              <a:buNone/>
              <a:defRPr b="0" i="0" sz="900" u="none" cap="none" strike="noStrike">
                <a:solidFill>
                  <a:schemeClr val="dk1"/>
                </a:solidFill>
                <a:latin typeface="Tahoma"/>
                <a:ea typeface="Tahoma"/>
                <a:cs typeface="Tahoma"/>
                <a:sym typeface="Tahoma"/>
              </a:defRPr>
            </a:lvl5pPr>
            <a:lvl6pPr indent="-228600" lvl="5" marL="2743200" marR="0" rtl="0" algn="l">
              <a:spcBef>
                <a:spcPts val="600"/>
              </a:spcBef>
              <a:spcAft>
                <a:spcPts val="0"/>
              </a:spcAft>
              <a:buClr>
                <a:schemeClr val="dk1"/>
              </a:buClr>
              <a:buSzPts val="1200"/>
              <a:buFont typeface="Arial"/>
              <a:buNone/>
              <a:defRPr b="0" i="0" sz="900" u="none" cap="none" strike="noStrike">
                <a:solidFill>
                  <a:schemeClr val="dk1"/>
                </a:solidFill>
                <a:latin typeface="Tahoma"/>
                <a:ea typeface="Tahoma"/>
                <a:cs typeface="Tahoma"/>
                <a:sym typeface="Tahoma"/>
              </a:defRPr>
            </a:lvl6pPr>
            <a:lvl7pPr indent="-228600" lvl="6" marL="3200400" marR="0" rtl="0" algn="l">
              <a:spcBef>
                <a:spcPts val="600"/>
              </a:spcBef>
              <a:spcAft>
                <a:spcPts val="0"/>
              </a:spcAft>
              <a:buClr>
                <a:schemeClr val="dk1"/>
              </a:buClr>
              <a:buSzPts val="11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libri"/>
                <a:ea typeface="Calibri"/>
                <a:cs typeface="Calibri"/>
                <a:sym typeface="Calibri"/>
              </a:defRPr>
            </a:lvl9pPr>
          </a:lstStyle>
          <a:p/>
        </p:txBody>
      </p:sp>
      <p:sp>
        <p:nvSpPr>
          <p:cNvPr id="205" name="Google Shape;205;p34"/>
          <p:cNvSpPr txBox="1"/>
          <p:nvPr>
            <p:ph idx="11" type="ftr"/>
          </p:nvPr>
        </p:nvSpPr>
        <p:spPr>
          <a:xfrm>
            <a:off x="1447800" y="4767263"/>
            <a:ext cx="6477000" cy="2739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1800">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6" name="Google Shape;206;p34"/>
          <p:cNvSpPr txBox="1"/>
          <p:nvPr>
            <p:ph idx="12" type="sldNum"/>
          </p:nvPr>
        </p:nvSpPr>
        <p:spPr>
          <a:xfrm>
            <a:off x="8001000" y="4767263"/>
            <a:ext cx="762000" cy="2739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
        <p:nvSpPr>
          <p:cNvPr id="207" name="Google Shape;207;p34"/>
          <p:cNvSpPr txBox="1"/>
          <p:nvPr>
            <p:ph idx="10" type="dt"/>
          </p:nvPr>
        </p:nvSpPr>
        <p:spPr>
          <a:xfrm>
            <a:off x="381000" y="4767263"/>
            <a:ext cx="990600" cy="2739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1800">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08" name="Shape 208"/>
        <p:cNvGrpSpPr/>
        <p:nvPr/>
      </p:nvGrpSpPr>
      <p:grpSpPr>
        <a:xfrm>
          <a:off x="0" y="0"/>
          <a:ext cx="0" cy="0"/>
          <a:chOff x="0" y="0"/>
          <a:chExt cx="0" cy="0"/>
        </a:xfrm>
      </p:grpSpPr>
      <p:sp>
        <p:nvSpPr>
          <p:cNvPr id="209" name="Google Shape;209;p35"/>
          <p:cNvSpPr txBox="1"/>
          <p:nvPr>
            <p:ph type="title"/>
          </p:nvPr>
        </p:nvSpPr>
        <p:spPr>
          <a:xfrm>
            <a:off x="381000" y="3600450"/>
            <a:ext cx="8382000" cy="425100"/>
          </a:xfrm>
          <a:prstGeom prst="rect">
            <a:avLst/>
          </a:prstGeom>
          <a:solidFill>
            <a:srgbClr val="3F3F3F"/>
          </a:solid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400" u="none" cap="none" strike="noStrike">
                <a:solidFill>
                  <a:srgbClr val="FFFFFF"/>
                </a:solidFill>
                <a:latin typeface="Tahoma"/>
                <a:ea typeface="Tahoma"/>
                <a:cs typeface="Tahoma"/>
                <a:sym typeface="Tahoma"/>
              </a:defRPr>
            </a:lvl1pPr>
            <a:lvl2pPr indent="0" lvl="1" mar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indent="0" lvl="2" mar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indent="0" lvl="3" mar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indent="0" lvl="4" mar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indent="0" lvl="5" marL="45720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indent="0" lvl="6" marL="91440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indent="0" lvl="7" marL="137160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indent="0" lvl="8" marL="182880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210" name="Google Shape;210;p35"/>
          <p:cNvSpPr/>
          <p:nvPr>
            <p:ph idx="2" type="pic"/>
          </p:nvPr>
        </p:nvSpPr>
        <p:spPr>
          <a:xfrm>
            <a:off x="381000" y="914400"/>
            <a:ext cx="8382000" cy="25719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chemeClr val="dk1"/>
              </a:buClr>
              <a:buSzPts val="1400"/>
              <a:buFont typeface="Arial"/>
              <a:buNone/>
              <a:defRPr b="0" i="0" sz="3200" u="none" cap="none" strike="noStrike">
                <a:solidFill>
                  <a:schemeClr val="dk1"/>
                </a:solidFill>
                <a:latin typeface="Tahoma"/>
                <a:ea typeface="Tahoma"/>
                <a:cs typeface="Tahoma"/>
                <a:sym typeface="Tahoma"/>
              </a:defRPr>
            </a:lvl1pPr>
            <a:lvl2pPr indent="0" lvl="1" marL="457200" marR="0" rtl="0" algn="l">
              <a:spcBef>
                <a:spcPts val="600"/>
              </a:spcBef>
              <a:spcAft>
                <a:spcPts val="0"/>
              </a:spcAft>
              <a:buClr>
                <a:schemeClr val="dk1"/>
              </a:buClr>
              <a:buSzPts val="1400"/>
              <a:buFont typeface="Arial"/>
              <a:buNone/>
              <a:defRPr b="0" i="0" sz="2800" u="none" cap="none" strike="noStrike">
                <a:solidFill>
                  <a:schemeClr val="dk1"/>
                </a:solidFill>
                <a:latin typeface="Tahoma"/>
                <a:ea typeface="Tahoma"/>
                <a:cs typeface="Tahoma"/>
                <a:sym typeface="Tahoma"/>
              </a:defRPr>
            </a:lvl2pPr>
            <a:lvl3pPr indent="0" lvl="2" marL="914400" marR="0" rtl="0" algn="l">
              <a:spcBef>
                <a:spcPts val="600"/>
              </a:spcBef>
              <a:spcAft>
                <a:spcPts val="0"/>
              </a:spcAft>
              <a:buClr>
                <a:schemeClr val="dk1"/>
              </a:buClr>
              <a:buSzPts val="1400"/>
              <a:buFont typeface="Arial"/>
              <a:buNone/>
              <a:defRPr b="0" i="0" sz="2400" u="none" cap="none" strike="noStrike">
                <a:solidFill>
                  <a:schemeClr val="dk1"/>
                </a:solidFill>
                <a:latin typeface="Tahoma"/>
                <a:ea typeface="Tahoma"/>
                <a:cs typeface="Tahoma"/>
                <a:sym typeface="Tahoma"/>
              </a:defRPr>
            </a:lvl3pPr>
            <a:lvl4pPr indent="0" lvl="3" marL="1371600" marR="0" rtl="0" algn="l">
              <a:spcBef>
                <a:spcPts val="600"/>
              </a:spcBef>
              <a:spcAft>
                <a:spcPts val="0"/>
              </a:spcAft>
              <a:buClr>
                <a:schemeClr val="dk1"/>
              </a:buClr>
              <a:buSzPts val="1400"/>
              <a:buFont typeface="Arial"/>
              <a:buNone/>
              <a:defRPr b="0" i="0" sz="2000" u="none" cap="none" strike="noStrike">
                <a:solidFill>
                  <a:schemeClr val="dk1"/>
                </a:solidFill>
                <a:latin typeface="Tahoma"/>
                <a:ea typeface="Tahoma"/>
                <a:cs typeface="Tahoma"/>
                <a:sym typeface="Tahoma"/>
              </a:defRPr>
            </a:lvl4pPr>
            <a:lvl5pPr indent="0" lvl="4" marL="1828800" marR="0" rtl="0" algn="l">
              <a:spcBef>
                <a:spcPts val="600"/>
              </a:spcBef>
              <a:spcAft>
                <a:spcPts val="0"/>
              </a:spcAft>
              <a:buClr>
                <a:schemeClr val="dk1"/>
              </a:buClr>
              <a:buSzPts val="1400"/>
              <a:buFont typeface="Arial"/>
              <a:buNone/>
              <a:defRPr b="0" i="0" sz="2000" u="none" cap="none" strike="noStrike">
                <a:solidFill>
                  <a:schemeClr val="dk1"/>
                </a:solidFill>
                <a:latin typeface="Tahoma"/>
                <a:ea typeface="Tahoma"/>
                <a:cs typeface="Tahoma"/>
                <a:sym typeface="Tahoma"/>
              </a:defRPr>
            </a:lvl5pPr>
            <a:lvl6pPr indent="0" lvl="5" marL="2286000" marR="0" rtl="0" algn="l">
              <a:spcBef>
                <a:spcPts val="600"/>
              </a:spcBef>
              <a:spcAft>
                <a:spcPts val="0"/>
              </a:spcAft>
              <a:buClr>
                <a:schemeClr val="dk1"/>
              </a:buClr>
              <a:buSzPts val="1400"/>
              <a:buFont typeface="Arial"/>
              <a:buNone/>
              <a:defRPr b="0" i="0" sz="2000" u="none" cap="none" strike="noStrike">
                <a:solidFill>
                  <a:schemeClr val="dk1"/>
                </a:solidFill>
                <a:latin typeface="Tahoma"/>
                <a:ea typeface="Tahoma"/>
                <a:cs typeface="Tahoma"/>
                <a:sym typeface="Tahoma"/>
              </a:defRPr>
            </a:lvl6pPr>
            <a:lvl7pPr indent="0" lvl="6" marL="2743200" marR="0" rtl="0" algn="l">
              <a:spcBef>
                <a:spcPts val="6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211" name="Google Shape;211;p35"/>
          <p:cNvSpPr txBox="1"/>
          <p:nvPr>
            <p:ph idx="1" type="body"/>
          </p:nvPr>
        </p:nvSpPr>
        <p:spPr>
          <a:xfrm>
            <a:off x="381000" y="4025503"/>
            <a:ext cx="8382000" cy="6609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1800"/>
              <a:buFont typeface="Arial"/>
              <a:buNone/>
              <a:defRPr b="0" i="0" sz="1400" u="none" cap="none" strike="noStrike">
                <a:solidFill>
                  <a:schemeClr val="dk1"/>
                </a:solidFill>
                <a:latin typeface="Tahoma"/>
                <a:ea typeface="Tahoma"/>
                <a:cs typeface="Tahoma"/>
                <a:sym typeface="Tahoma"/>
              </a:defRPr>
            </a:lvl1pPr>
            <a:lvl2pPr indent="-228600" lvl="1" marL="914400" marR="0" rtl="0" algn="l">
              <a:spcBef>
                <a:spcPts val="600"/>
              </a:spcBef>
              <a:spcAft>
                <a:spcPts val="0"/>
              </a:spcAft>
              <a:buClr>
                <a:schemeClr val="dk1"/>
              </a:buClr>
              <a:buSzPts val="1600"/>
              <a:buFont typeface="Arial"/>
              <a:buNone/>
              <a:defRPr b="0" i="0" sz="1200" u="none" cap="none" strike="noStrike">
                <a:solidFill>
                  <a:schemeClr val="dk1"/>
                </a:solidFill>
                <a:latin typeface="Tahoma"/>
                <a:ea typeface="Tahoma"/>
                <a:cs typeface="Tahoma"/>
                <a:sym typeface="Tahoma"/>
              </a:defRPr>
            </a:lvl2pPr>
            <a:lvl3pPr indent="-228600" lvl="2" marL="1371600" marR="0" rtl="0" algn="l">
              <a:spcBef>
                <a:spcPts val="600"/>
              </a:spcBef>
              <a:spcAft>
                <a:spcPts val="0"/>
              </a:spcAft>
              <a:buClr>
                <a:schemeClr val="dk1"/>
              </a:buClr>
              <a:buSzPts val="1400"/>
              <a:buFont typeface="Arial"/>
              <a:buNone/>
              <a:defRPr b="0" i="0" sz="1000" u="none" cap="none" strike="noStrike">
                <a:solidFill>
                  <a:schemeClr val="dk1"/>
                </a:solidFill>
                <a:latin typeface="Tahoma"/>
                <a:ea typeface="Tahoma"/>
                <a:cs typeface="Tahoma"/>
                <a:sym typeface="Tahoma"/>
              </a:defRPr>
            </a:lvl3pPr>
            <a:lvl4pPr indent="-228600" lvl="3" marL="1828800" marR="0" rtl="0" algn="l">
              <a:spcBef>
                <a:spcPts val="600"/>
              </a:spcBef>
              <a:spcAft>
                <a:spcPts val="0"/>
              </a:spcAft>
              <a:buClr>
                <a:schemeClr val="dk1"/>
              </a:buClr>
              <a:buSzPts val="1300"/>
              <a:buFont typeface="Arial"/>
              <a:buNone/>
              <a:defRPr b="0" i="0" sz="900" u="none" cap="none" strike="noStrike">
                <a:solidFill>
                  <a:schemeClr val="dk1"/>
                </a:solidFill>
                <a:latin typeface="Tahoma"/>
                <a:ea typeface="Tahoma"/>
                <a:cs typeface="Tahoma"/>
                <a:sym typeface="Tahoma"/>
              </a:defRPr>
            </a:lvl4pPr>
            <a:lvl5pPr indent="-228600" lvl="4" marL="2286000" marR="0" rtl="0" algn="l">
              <a:spcBef>
                <a:spcPts val="600"/>
              </a:spcBef>
              <a:spcAft>
                <a:spcPts val="0"/>
              </a:spcAft>
              <a:buClr>
                <a:schemeClr val="dk1"/>
              </a:buClr>
              <a:buSzPts val="1300"/>
              <a:buFont typeface="Arial"/>
              <a:buNone/>
              <a:defRPr b="0" i="0" sz="900" u="none" cap="none" strike="noStrike">
                <a:solidFill>
                  <a:schemeClr val="dk1"/>
                </a:solidFill>
                <a:latin typeface="Tahoma"/>
                <a:ea typeface="Tahoma"/>
                <a:cs typeface="Tahoma"/>
                <a:sym typeface="Tahoma"/>
              </a:defRPr>
            </a:lvl5pPr>
            <a:lvl6pPr indent="-228600" lvl="5" marL="2743200" marR="0" rtl="0" algn="l">
              <a:spcBef>
                <a:spcPts val="600"/>
              </a:spcBef>
              <a:spcAft>
                <a:spcPts val="0"/>
              </a:spcAft>
              <a:buClr>
                <a:schemeClr val="dk1"/>
              </a:buClr>
              <a:buSzPts val="1200"/>
              <a:buFont typeface="Arial"/>
              <a:buNone/>
              <a:defRPr b="0" i="0" sz="900" u="none" cap="none" strike="noStrike">
                <a:solidFill>
                  <a:schemeClr val="dk1"/>
                </a:solidFill>
                <a:latin typeface="Tahoma"/>
                <a:ea typeface="Tahoma"/>
                <a:cs typeface="Tahoma"/>
                <a:sym typeface="Tahoma"/>
              </a:defRPr>
            </a:lvl6pPr>
            <a:lvl7pPr indent="-228600" lvl="6" marL="3200400" marR="0" rtl="0" algn="l">
              <a:spcBef>
                <a:spcPts val="600"/>
              </a:spcBef>
              <a:spcAft>
                <a:spcPts val="0"/>
              </a:spcAft>
              <a:buClr>
                <a:schemeClr val="dk1"/>
              </a:buClr>
              <a:buSzPts val="11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libri"/>
                <a:ea typeface="Calibri"/>
                <a:cs typeface="Calibri"/>
                <a:sym typeface="Calibri"/>
              </a:defRPr>
            </a:lvl9pPr>
          </a:lstStyle>
          <a:p/>
        </p:txBody>
      </p:sp>
      <p:sp>
        <p:nvSpPr>
          <p:cNvPr id="212" name="Google Shape;212;p35"/>
          <p:cNvSpPr txBox="1"/>
          <p:nvPr>
            <p:ph idx="11" type="ftr"/>
          </p:nvPr>
        </p:nvSpPr>
        <p:spPr>
          <a:xfrm>
            <a:off x="1447800" y="4767263"/>
            <a:ext cx="6477000" cy="2739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1800">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3" name="Google Shape;213;p35"/>
          <p:cNvSpPr txBox="1"/>
          <p:nvPr>
            <p:ph idx="12" type="sldNum"/>
          </p:nvPr>
        </p:nvSpPr>
        <p:spPr>
          <a:xfrm>
            <a:off x="8001000" y="4767263"/>
            <a:ext cx="762000" cy="2739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
        <p:nvSpPr>
          <p:cNvPr id="214" name="Google Shape;214;p35"/>
          <p:cNvSpPr txBox="1"/>
          <p:nvPr>
            <p:ph idx="10" type="dt"/>
          </p:nvPr>
        </p:nvSpPr>
        <p:spPr>
          <a:xfrm>
            <a:off x="381000" y="4767263"/>
            <a:ext cx="990600" cy="2739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1800">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Custom Layout">
  <p:cSld name="9_Custom Layout">
    <p:spTree>
      <p:nvGrpSpPr>
        <p:cNvPr id="215" name="Shape 215"/>
        <p:cNvGrpSpPr/>
        <p:nvPr/>
      </p:nvGrpSpPr>
      <p:grpSpPr>
        <a:xfrm>
          <a:off x="0" y="0"/>
          <a:ext cx="0" cy="0"/>
          <a:chOff x="0" y="0"/>
          <a:chExt cx="0" cy="0"/>
        </a:xfrm>
      </p:grpSpPr>
      <p:sp>
        <p:nvSpPr>
          <p:cNvPr id="216" name="Google Shape;216;p36"/>
          <p:cNvSpPr txBox="1"/>
          <p:nvPr>
            <p:ph type="title"/>
          </p:nvPr>
        </p:nvSpPr>
        <p:spPr>
          <a:xfrm>
            <a:off x="381000" y="114300"/>
            <a:ext cx="8382000" cy="457200"/>
          </a:xfrm>
          <a:prstGeom prst="rect">
            <a:avLst/>
          </a:prstGeom>
          <a:solidFill>
            <a:srgbClr val="3F3F3F"/>
          </a:solid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2400" u="none" cap="none" strike="noStrike">
                <a:solidFill>
                  <a:srgbClr val="FFFFFF"/>
                </a:solidFill>
                <a:latin typeface="Tahoma"/>
                <a:ea typeface="Tahoma"/>
                <a:cs typeface="Tahoma"/>
                <a:sym typeface="Tahoma"/>
              </a:defRPr>
            </a:lvl1pPr>
            <a:lvl2pPr indent="0" lvl="1" mar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indent="0" lvl="2" mar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indent="0" lvl="3" mar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indent="0" lvl="4" mar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indent="0" lvl="5" marL="45720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indent="0" lvl="6" marL="91440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indent="0" lvl="7" marL="137160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indent="0" lvl="8" marL="182880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217" name="Google Shape;217;p36"/>
          <p:cNvSpPr txBox="1"/>
          <p:nvPr>
            <p:ph idx="1" type="body"/>
          </p:nvPr>
        </p:nvSpPr>
        <p:spPr>
          <a:xfrm>
            <a:off x="381000" y="914400"/>
            <a:ext cx="2438400" cy="1828800"/>
          </a:xfrm>
          <a:prstGeom prst="rect">
            <a:avLst/>
          </a:prstGeom>
          <a:noFill/>
          <a:ln>
            <a:noFill/>
          </a:ln>
        </p:spPr>
        <p:txBody>
          <a:bodyPr anchorCtr="0" anchor="t" bIns="91425" lIns="91425" spcFirstLastPara="1" rIns="91425" wrap="square" tIns="91425">
            <a:noAutofit/>
          </a:bodyPr>
          <a:lstStyle>
            <a:lvl1pPr indent="-342900" lvl="0" marL="457200" marR="0" rtl="0" algn="l">
              <a:spcBef>
                <a:spcPts val="36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1pPr>
            <a:lvl2pPr indent="-330200" lvl="1" marL="914400" marR="0" rtl="0" algn="l">
              <a:spcBef>
                <a:spcPts val="600"/>
              </a:spcBef>
              <a:spcAft>
                <a:spcPts val="0"/>
              </a:spcAft>
              <a:buClr>
                <a:schemeClr val="dk1"/>
              </a:buClr>
              <a:buSzPts val="1600"/>
              <a:buFont typeface="Arial"/>
              <a:buChar char="•"/>
              <a:defRPr b="0" i="0" sz="1600" u="none" cap="none" strike="noStrike">
                <a:solidFill>
                  <a:schemeClr val="dk1"/>
                </a:solidFill>
                <a:latin typeface="Tahoma"/>
                <a:ea typeface="Tahoma"/>
                <a:cs typeface="Tahoma"/>
                <a:sym typeface="Tahoma"/>
              </a:defRPr>
            </a:lvl2pPr>
            <a:lvl3pPr indent="-317500" lvl="2" marL="1371600" marR="0" rtl="0" algn="l">
              <a:spcBef>
                <a:spcPts val="600"/>
              </a:spcBef>
              <a:spcAft>
                <a:spcPts val="0"/>
              </a:spcAft>
              <a:buClr>
                <a:schemeClr val="dk1"/>
              </a:buClr>
              <a:buSzPts val="1400"/>
              <a:buFont typeface="Arial"/>
              <a:buChar char="•"/>
              <a:defRPr b="0" i="0" sz="1400" u="none" cap="none" strike="noStrike">
                <a:solidFill>
                  <a:schemeClr val="dk1"/>
                </a:solidFill>
                <a:latin typeface="Tahoma"/>
                <a:ea typeface="Tahoma"/>
                <a:cs typeface="Tahoma"/>
                <a:sym typeface="Tahoma"/>
              </a:defRPr>
            </a:lvl3pPr>
            <a:lvl4pPr indent="-311150" lvl="3" marL="18288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4pPr>
            <a:lvl5pPr indent="-311150" lvl="4" marL="22860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5pPr>
            <a:lvl6pPr indent="-304800" lvl="5" marL="2743200" marR="0" rtl="0" algn="l">
              <a:spcBef>
                <a:spcPts val="600"/>
              </a:spcBef>
              <a:spcAft>
                <a:spcPts val="0"/>
              </a:spcAft>
              <a:buClr>
                <a:schemeClr val="dk1"/>
              </a:buClr>
              <a:buSzPts val="1200"/>
              <a:buFont typeface="Arial"/>
              <a:buChar char="•"/>
              <a:defRPr b="0" i="0" sz="1200" u="none" cap="none" strike="noStrike">
                <a:solidFill>
                  <a:schemeClr val="dk1"/>
                </a:solidFill>
                <a:latin typeface="Tahoma"/>
                <a:ea typeface="Tahoma"/>
                <a:cs typeface="Tahoma"/>
                <a:sym typeface="Tahoma"/>
              </a:defRPr>
            </a:lvl6pPr>
            <a:lvl7pPr indent="-298450" lvl="6" marL="3200400" marR="0" rtl="0" algn="l">
              <a:spcBef>
                <a:spcPts val="6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228600" lvl="8" marL="4114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218" name="Google Shape;218;p36"/>
          <p:cNvSpPr txBox="1"/>
          <p:nvPr>
            <p:ph idx="2" type="body"/>
          </p:nvPr>
        </p:nvSpPr>
        <p:spPr>
          <a:xfrm>
            <a:off x="381000" y="2857500"/>
            <a:ext cx="2438400" cy="1828800"/>
          </a:xfrm>
          <a:prstGeom prst="rect">
            <a:avLst/>
          </a:prstGeom>
          <a:noFill/>
          <a:ln>
            <a:noFill/>
          </a:ln>
        </p:spPr>
        <p:txBody>
          <a:bodyPr anchorCtr="0" anchor="t" bIns="91425" lIns="91425" spcFirstLastPara="1" rIns="91425" wrap="square" tIns="91425">
            <a:noAutofit/>
          </a:bodyPr>
          <a:lstStyle>
            <a:lvl1pPr indent="-342900" lvl="0" marL="457200" marR="0" rtl="0" algn="l">
              <a:spcBef>
                <a:spcPts val="36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1pPr>
            <a:lvl2pPr indent="-330200" lvl="1" marL="914400" marR="0" rtl="0" algn="l">
              <a:spcBef>
                <a:spcPts val="600"/>
              </a:spcBef>
              <a:spcAft>
                <a:spcPts val="0"/>
              </a:spcAft>
              <a:buClr>
                <a:schemeClr val="dk1"/>
              </a:buClr>
              <a:buSzPts val="1600"/>
              <a:buFont typeface="Arial"/>
              <a:buChar char="•"/>
              <a:defRPr b="0" i="0" sz="1600" u="none" cap="none" strike="noStrike">
                <a:solidFill>
                  <a:schemeClr val="dk1"/>
                </a:solidFill>
                <a:latin typeface="Tahoma"/>
                <a:ea typeface="Tahoma"/>
                <a:cs typeface="Tahoma"/>
                <a:sym typeface="Tahoma"/>
              </a:defRPr>
            </a:lvl2pPr>
            <a:lvl3pPr indent="-317500" lvl="2" marL="1371600" marR="0" rtl="0" algn="l">
              <a:spcBef>
                <a:spcPts val="600"/>
              </a:spcBef>
              <a:spcAft>
                <a:spcPts val="0"/>
              </a:spcAft>
              <a:buClr>
                <a:schemeClr val="dk1"/>
              </a:buClr>
              <a:buSzPts val="1400"/>
              <a:buFont typeface="Arial"/>
              <a:buChar char="•"/>
              <a:defRPr b="0" i="0" sz="1400" u="none" cap="none" strike="noStrike">
                <a:solidFill>
                  <a:schemeClr val="dk1"/>
                </a:solidFill>
                <a:latin typeface="Tahoma"/>
                <a:ea typeface="Tahoma"/>
                <a:cs typeface="Tahoma"/>
                <a:sym typeface="Tahoma"/>
              </a:defRPr>
            </a:lvl3pPr>
            <a:lvl4pPr indent="-311150" lvl="3" marL="18288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4pPr>
            <a:lvl5pPr indent="-311150" lvl="4" marL="22860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5pPr>
            <a:lvl6pPr indent="-304800" lvl="5" marL="2743200" marR="0" rtl="0" algn="l">
              <a:spcBef>
                <a:spcPts val="600"/>
              </a:spcBef>
              <a:spcAft>
                <a:spcPts val="0"/>
              </a:spcAft>
              <a:buClr>
                <a:schemeClr val="dk1"/>
              </a:buClr>
              <a:buSzPts val="1200"/>
              <a:buFont typeface="Arial"/>
              <a:buChar char="•"/>
              <a:defRPr b="0" i="0" sz="1200" u="none" cap="none" strike="noStrike">
                <a:solidFill>
                  <a:schemeClr val="dk1"/>
                </a:solidFill>
                <a:latin typeface="Tahoma"/>
                <a:ea typeface="Tahoma"/>
                <a:cs typeface="Tahoma"/>
                <a:sym typeface="Tahoma"/>
              </a:defRPr>
            </a:lvl6pPr>
            <a:lvl7pPr indent="-298450" lvl="6" marL="3200400" marR="0" rtl="0" algn="l">
              <a:spcBef>
                <a:spcPts val="6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228600" lvl="8" marL="4114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219" name="Google Shape;219;p36"/>
          <p:cNvSpPr txBox="1"/>
          <p:nvPr>
            <p:ph idx="3" type="body"/>
          </p:nvPr>
        </p:nvSpPr>
        <p:spPr>
          <a:xfrm>
            <a:off x="6324600" y="914400"/>
            <a:ext cx="2438400" cy="1828800"/>
          </a:xfrm>
          <a:prstGeom prst="rect">
            <a:avLst/>
          </a:prstGeom>
          <a:noFill/>
          <a:ln>
            <a:noFill/>
          </a:ln>
        </p:spPr>
        <p:txBody>
          <a:bodyPr anchorCtr="0" anchor="t" bIns="91425" lIns="91425" spcFirstLastPara="1" rIns="91425" wrap="square" tIns="91425">
            <a:noAutofit/>
          </a:bodyPr>
          <a:lstStyle>
            <a:lvl1pPr indent="-342900" lvl="0" marL="457200" marR="0" rtl="0" algn="l">
              <a:spcBef>
                <a:spcPts val="36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1pPr>
            <a:lvl2pPr indent="-330200" lvl="1" marL="914400" marR="0" rtl="0" algn="l">
              <a:spcBef>
                <a:spcPts val="600"/>
              </a:spcBef>
              <a:spcAft>
                <a:spcPts val="0"/>
              </a:spcAft>
              <a:buClr>
                <a:schemeClr val="dk1"/>
              </a:buClr>
              <a:buSzPts val="1600"/>
              <a:buFont typeface="Arial"/>
              <a:buChar char="•"/>
              <a:defRPr b="0" i="0" sz="1600" u="none" cap="none" strike="noStrike">
                <a:solidFill>
                  <a:schemeClr val="dk1"/>
                </a:solidFill>
                <a:latin typeface="Tahoma"/>
                <a:ea typeface="Tahoma"/>
                <a:cs typeface="Tahoma"/>
                <a:sym typeface="Tahoma"/>
              </a:defRPr>
            </a:lvl2pPr>
            <a:lvl3pPr indent="-317500" lvl="2" marL="1371600" marR="0" rtl="0" algn="l">
              <a:spcBef>
                <a:spcPts val="600"/>
              </a:spcBef>
              <a:spcAft>
                <a:spcPts val="0"/>
              </a:spcAft>
              <a:buClr>
                <a:schemeClr val="dk1"/>
              </a:buClr>
              <a:buSzPts val="1400"/>
              <a:buFont typeface="Arial"/>
              <a:buChar char="•"/>
              <a:defRPr b="0" i="0" sz="1400" u="none" cap="none" strike="noStrike">
                <a:solidFill>
                  <a:schemeClr val="dk1"/>
                </a:solidFill>
                <a:latin typeface="Tahoma"/>
                <a:ea typeface="Tahoma"/>
                <a:cs typeface="Tahoma"/>
                <a:sym typeface="Tahoma"/>
              </a:defRPr>
            </a:lvl3pPr>
            <a:lvl4pPr indent="-311150" lvl="3" marL="18288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4pPr>
            <a:lvl5pPr indent="-311150" lvl="4" marL="22860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5pPr>
            <a:lvl6pPr indent="-304800" lvl="5" marL="2743200" marR="0" rtl="0" algn="l">
              <a:spcBef>
                <a:spcPts val="600"/>
              </a:spcBef>
              <a:spcAft>
                <a:spcPts val="0"/>
              </a:spcAft>
              <a:buClr>
                <a:schemeClr val="dk1"/>
              </a:buClr>
              <a:buSzPts val="1200"/>
              <a:buFont typeface="Arial"/>
              <a:buChar char="•"/>
              <a:defRPr b="0" i="0" sz="1200" u="none" cap="none" strike="noStrike">
                <a:solidFill>
                  <a:schemeClr val="dk1"/>
                </a:solidFill>
                <a:latin typeface="Tahoma"/>
                <a:ea typeface="Tahoma"/>
                <a:cs typeface="Tahoma"/>
                <a:sym typeface="Tahoma"/>
              </a:defRPr>
            </a:lvl6pPr>
            <a:lvl7pPr indent="-298450" lvl="6" marL="3200400" marR="0" rtl="0" algn="l">
              <a:spcBef>
                <a:spcPts val="6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228600" lvl="8" marL="4114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220" name="Google Shape;220;p36"/>
          <p:cNvSpPr txBox="1"/>
          <p:nvPr>
            <p:ph idx="4" type="body"/>
          </p:nvPr>
        </p:nvSpPr>
        <p:spPr>
          <a:xfrm>
            <a:off x="6324600" y="2857500"/>
            <a:ext cx="2438400" cy="1828800"/>
          </a:xfrm>
          <a:prstGeom prst="rect">
            <a:avLst/>
          </a:prstGeom>
          <a:noFill/>
          <a:ln>
            <a:noFill/>
          </a:ln>
        </p:spPr>
        <p:txBody>
          <a:bodyPr anchorCtr="0" anchor="t" bIns="91425" lIns="91425" spcFirstLastPara="1" rIns="91425" wrap="square" tIns="91425">
            <a:noAutofit/>
          </a:bodyPr>
          <a:lstStyle>
            <a:lvl1pPr indent="-342900" lvl="0" marL="457200" marR="0" rtl="0" algn="l">
              <a:spcBef>
                <a:spcPts val="36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1pPr>
            <a:lvl2pPr indent="-330200" lvl="1" marL="914400" marR="0" rtl="0" algn="l">
              <a:spcBef>
                <a:spcPts val="600"/>
              </a:spcBef>
              <a:spcAft>
                <a:spcPts val="0"/>
              </a:spcAft>
              <a:buClr>
                <a:schemeClr val="dk1"/>
              </a:buClr>
              <a:buSzPts val="1600"/>
              <a:buFont typeface="Arial"/>
              <a:buChar char="•"/>
              <a:defRPr b="0" i="0" sz="1600" u="none" cap="none" strike="noStrike">
                <a:solidFill>
                  <a:schemeClr val="dk1"/>
                </a:solidFill>
                <a:latin typeface="Tahoma"/>
                <a:ea typeface="Tahoma"/>
                <a:cs typeface="Tahoma"/>
                <a:sym typeface="Tahoma"/>
              </a:defRPr>
            </a:lvl2pPr>
            <a:lvl3pPr indent="-317500" lvl="2" marL="1371600" marR="0" rtl="0" algn="l">
              <a:spcBef>
                <a:spcPts val="600"/>
              </a:spcBef>
              <a:spcAft>
                <a:spcPts val="0"/>
              </a:spcAft>
              <a:buClr>
                <a:schemeClr val="dk1"/>
              </a:buClr>
              <a:buSzPts val="1400"/>
              <a:buFont typeface="Arial"/>
              <a:buChar char="•"/>
              <a:defRPr b="0" i="0" sz="1400" u="none" cap="none" strike="noStrike">
                <a:solidFill>
                  <a:schemeClr val="dk1"/>
                </a:solidFill>
                <a:latin typeface="Tahoma"/>
                <a:ea typeface="Tahoma"/>
                <a:cs typeface="Tahoma"/>
                <a:sym typeface="Tahoma"/>
              </a:defRPr>
            </a:lvl3pPr>
            <a:lvl4pPr indent="-311150" lvl="3" marL="18288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4pPr>
            <a:lvl5pPr indent="-311150" lvl="4" marL="22860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5pPr>
            <a:lvl6pPr indent="-304800" lvl="5" marL="2743200" marR="0" rtl="0" algn="l">
              <a:spcBef>
                <a:spcPts val="600"/>
              </a:spcBef>
              <a:spcAft>
                <a:spcPts val="0"/>
              </a:spcAft>
              <a:buClr>
                <a:schemeClr val="dk1"/>
              </a:buClr>
              <a:buSzPts val="1200"/>
              <a:buFont typeface="Arial"/>
              <a:buChar char="•"/>
              <a:defRPr b="0" i="0" sz="1200" u="none" cap="none" strike="noStrike">
                <a:solidFill>
                  <a:schemeClr val="dk1"/>
                </a:solidFill>
                <a:latin typeface="Tahoma"/>
                <a:ea typeface="Tahoma"/>
                <a:cs typeface="Tahoma"/>
                <a:sym typeface="Tahoma"/>
              </a:defRPr>
            </a:lvl6pPr>
            <a:lvl7pPr indent="-298450" lvl="6" marL="3200400" marR="0" rtl="0" algn="l">
              <a:spcBef>
                <a:spcPts val="6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228600" lvl="8" marL="4114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221" name="Google Shape;221;p36"/>
          <p:cNvSpPr txBox="1"/>
          <p:nvPr>
            <p:ph idx="5" type="body"/>
          </p:nvPr>
        </p:nvSpPr>
        <p:spPr>
          <a:xfrm>
            <a:off x="2971800" y="914400"/>
            <a:ext cx="3200400" cy="3771900"/>
          </a:xfrm>
          <a:prstGeom prst="rect">
            <a:avLst/>
          </a:prstGeom>
          <a:noFill/>
          <a:ln>
            <a:noFill/>
          </a:ln>
        </p:spPr>
        <p:txBody>
          <a:bodyPr anchorCtr="0" anchor="t" bIns="91425" lIns="91425" spcFirstLastPara="1" rIns="91425" wrap="square" tIns="91425">
            <a:noAutofit/>
          </a:bodyPr>
          <a:lstStyle>
            <a:lvl1pPr indent="-342900" lvl="0" marL="457200" marR="0" rtl="0" algn="l">
              <a:spcBef>
                <a:spcPts val="36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1pPr>
            <a:lvl2pPr indent="-330200" lvl="1" marL="914400" marR="0" rtl="0" algn="l">
              <a:spcBef>
                <a:spcPts val="600"/>
              </a:spcBef>
              <a:spcAft>
                <a:spcPts val="0"/>
              </a:spcAft>
              <a:buClr>
                <a:schemeClr val="dk1"/>
              </a:buClr>
              <a:buSzPts val="1600"/>
              <a:buFont typeface="Arial"/>
              <a:buChar char="•"/>
              <a:defRPr b="0" i="0" sz="1600" u="none" cap="none" strike="noStrike">
                <a:solidFill>
                  <a:schemeClr val="dk1"/>
                </a:solidFill>
                <a:latin typeface="Tahoma"/>
                <a:ea typeface="Tahoma"/>
                <a:cs typeface="Tahoma"/>
                <a:sym typeface="Tahoma"/>
              </a:defRPr>
            </a:lvl2pPr>
            <a:lvl3pPr indent="-317500" lvl="2" marL="1371600" marR="0" rtl="0" algn="l">
              <a:spcBef>
                <a:spcPts val="600"/>
              </a:spcBef>
              <a:spcAft>
                <a:spcPts val="0"/>
              </a:spcAft>
              <a:buClr>
                <a:schemeClr val="dk1"/>
              </a:buClr>
              <a:buSzPts val="1400"/>
              <a:buFont typeface="Arial"/>
              <a:buChar char="•"/>
              <a:defRPr b="0" i="0" sz="1400" u="none" cap="none" strike="noStrike">
                <a:solidFill>
                  <a:schemeClr val="dk1"/>
                </a:solidFill>
                <a:latin typeface="Tahoma"/>
                <a:ea typeface="Tahoma"/>
                <a:cs typeface="Tahoma"/>
                <a:sym typeface="Tahoma"/>
              </a:defRPr>
            </a:lvl3pPr>
            <a:lvl4pPr indent="-311150" lvl="3" marL="18288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4pPr>
            <a:lvl5pPr indent="-311150" lvl="4" marL="22860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5pPr>
            <a:lvl6pPr indent="-304800" lvl="5" marL="2743200" marR="0" rtl="0" algn="l">
              <a:spcBef>
                <a:spcPts val="600"/>
              </a:spcBef>
              <a:spcAft>
                <a:spcPts val="0"/>
              </a:spcAft>
              <a:buClr>
                <a:schemeClr val="dk1"/>
              </a:buClr>
              <a:buSzPts val="1200"/>
              <a:buFont typeface="Arial"/>
              <a:buChar char="•"/>
              <a:defRPr b="0" i="0" sz="1200" u="none" cap="none" strike="noStrike">
                <a:solidFill>
                  <a:schemeClr val="dk1"/>
                </a:solidFill>
                <a:latin typeface="Tahoma"/>
                <a:ea typeface="Tahoma"/>
                <a:cs typeface="Tahoma"/>
                <a:sym typeface="Tahoma"/>
              </a:defRPr>
            </a:lvl6pPr>
            <a:lvl7pPr indent="-298450" lvl="6" marL="3200400" marR="0" rtl="0" algn="l">
              <a:spcBef>
                <a:spcPts val="6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228600" lvl="8" marL="4114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222" name="Google Shape;222;p36"/>
          <p:cNvSpPr txBox="1"/>
          <p:nvPr>
            <p:ph idx="11" type="ftr"/>
          </p:nvPr>
        </p:nvSpPr>
        <p:spPr>
          <a:xfrm>
            <a:off x="1447800" y="4767263"/>
            <a:ext cx="6477000" cy="2739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1800">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3" name="Google Shape;223;p36"/>
          <p:cNvSpPr txBox="1"/>
          <p:nvPr>
            <p:ph idx="12" type="sldNum"/>
          </p:nvPr>
        </p:nvSpPr>
        <p:spPr>
          <a:xfrm>
            <a:off x="8001000" y="4767263"/>
            <a:ext cx="762000" cy="2739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
        <p:nvSpPr>
          <p:cNvPr id="224" name="Google Shape;224;p36"/>
          <p:cNvSpPr txBox="1"/>
          <p:nvPr>
            <p:ph idx="10" type="dt"/>
          </p:nvPr>
        </p:nvSpPr>
        <p:spPr>
          <a:xfrm>
            <a:off x="381000" y="4767263"/>
            <a:ext cx="990600" cy="2739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1800">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Custom Layout">
  <p:cSld name="10_Custom Layout">
    <p:spTree>
      <p:nvGrpSpPr>
        <p:cNvPr id="225" name="Shape 225"/>
        <p:cNvGrpSpPr/>
        <p:nvPr/>
      </p:nvGrpSpPr>
      <p:grpSpPr>
        <a:xfrm>
          <a:off x="0" y="0"/>
          <a:ext cx="0" cy="0"/>
          <a:chOff x="0" y="0"/>
          <a:chExt cx="0" cy="0"/>
        </a:xfrm>
      </p:grpSpPr>
      <p:sp>
        <p:nvSpPr>
          <p:cNvPr id="226" name="Google Shape;226;p37"/>
          <p:cNvSpPr txBox="1"/>
          <p:nvPr>
            <p:ph type="title"/>
          </p:nvPr>
        </p:nvSpPr>
        <p:spPr>
          <a:xfrm>
            <a:off x="381000" y="114300"/>
            <a:ext cx="8382000" cy="457200"/>
          </a:xfrm>
          <a:prstGeom prst="rect">
            <a:avLst/>
          </a:prstGeom>
          <a:solidFill>
            <a:srgbClr val="3F3F3F"/>
          </a:solid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2400" u="none" cap="none" strike="noStrike">
                <a:solidFill>
                  <a:srgbClr val="FFFFFF"/>
                </a:solidFill>
                <a:latin typeface="Tahoma"/>
                <a:ea typeface="Tahoma"/>
                <a:cs typeface="Tahoma"/>
                <a:sym typeface="Tahoma"/>
              </a:defRPr>
            </a:lvl1pPr>
            <a:lvl2pPr indent="0" lvl="1" mar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indent="0" lvl="2" mar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indent="0" lvl="3" mar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indent="0" lvl="4" mar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indent="0" lvl="5" marL="45720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indent="0" lvl="6" marL="91440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indent="0" lvl="7" marL="137160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indent="0" lvl="8" marL="182880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227" name="Google Shape;227;p37"/>
          <p:cNvSpPr txBox="1"/>
          <p:nvPr>
            <p:ph idx="1" type="body"/>
          </p:nvPr>
        </p:nvSpPr>
        <p:spPr>
          <a:xfrm>
            <a:off x="381000" y="914400"/>
            <a:ext cx="2438400" cy="1828800"/>
          </a:xfrm>
          <a:prstGeom prst="rect">
            <a:avLst/>
          </a:prstGeom>
          <a:noFill/>
          <a:ln>
            <a:noFill/>
          </a:ln>
        </p:spPr>
        <p:txBody>
          <a:bodyPr anchorCtr="0" anchor="t" bIns="91425" lIns="91425" spcFirstLastPara="1" rIns="91425" wrap="square" tIns="91425">
            <a:noAutofit/>
          </a:bodyPr>
          <a:lstStyle>
            <a:lvl1pPr indent="-342900" lvl="0" marL="457200" marR="0" rtl="0" algn="l">
              <a:spcBef>
                <a:spcPts val="36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1pPr>
            <a:lvl2pPr indent="-330200" lvl="1" marL="914400" marR="0" rtl="0" algn="l">
              <a:spcBef>
                <a:spcPts val="600"/>
              </a:spcBef>
              <a:spcAft>
                <a:spcPts val="0"/>
              </a:spcAft>
              <a:buClr>
                <a:schemeClr val="dk1"/>
              </a:buClr>
              <a:buSzPts val="1600"/>
              <a:buFont typeface="Arial"/>
              <a:buChar char="•"/>
              <a:defRPr b="0" i="0" sz="1600" u="none" cap="none" strike="noStrike">
                <a:solidFill>
                  <a:schemeClr val="dk1"/>
                </a:solidFill>
                <a:latin typeface="Tahoma"/>
                <a:ea typeface="Tahoma"/>
                <a:cs typeface="Tahoma"/>
                <a:sym typeface="Tahoma"/>
              </a:defRPr>
            </a:lvl2pPr>
            <a:lvl3pPr indent="-317500" lvl="2" marL="1371600" marR="0" rtl="0" algn="l">
              <a:spcBef>
                <a:spcPts val="600"/>
              </a:spcBef>
              <a:spcAft>
                <a:spcPts val="0"/>
              </a:spcAft>
              <a:buClr>
                <a:schemeClr val="dk1"/>
              </a:buClr>
              <a:buSzPts val="1400"/>
              <a:buFont typeface="Arial"/>
              <a:buChar char="•"/>
              <a:defRPr b="0" i="0" sz="1400" u="none" cap="none" strike="noStrike">
                <a:solidFill>
                  <a:schemeClr val="dk1"/>
                </a:solidFill>
                <a:latin typeface="Tahoma"/>
                <a:ea typeface="Tahoma"/>
                <a:cs typeface="Tahoma"/>
                <a:sym typeface="Tahoma"/>
              </a:defRPr>
            </a:lvl3pPr>
            <a:lvl4pPr indent="-311150" lvl="3" marL="18288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4pPr>
            <a:lvl5pPr indent="-311150" lvl="4" marL="22860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5pPr>
            <a:lvl6pPr indent="-304800" lvl="5" marL="2743200" marR="0" rtl="0" algn="l">
              <a:spcBef>
                <a:spcPts val="600"/>
              </a:spcBef>
              <a:spcAft>
                <a:spcPts val="0"/>
              </a:spcAft>
              <a:buClr>
                <a:schemeClr val="dk1"/>
              </a:buClr>
              <a:buSzPts val="1200"/>
              <a:buFont typeface="Arial"/>
              <a:buChar char="•"/>
              <a:defRPr b="0" i="0" sz="1200" u="none" cap="none" strike="noStrike">
                <a:solidFill>
                  <a:schemeClr val="dk1"/>
                </a:solidFill>
                <a:latin typeface="Tahoma"/>
                <a:ea typeface="Tahoma"/>
                <a:cs typeface="Tahoma"/>
                <a:sym typeface="Tahoma"/>
              </a:defRPr>
            </a:lvl6pPr>
            <a:lvl7pPr indent="-298450" lvl="6" marL="3200400" marR="0" rtl="0" algn="l">
              <a:spcBef>
                <a:spcPts val="6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228600" lvl="8" marL="4114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228" name="Google Shape;228;p37"/>
          <p:cNvSpPr txBox="1"/>
          <p:nvPr>
            <p:ph idx="2" type="body"/>
          </p:nvPr>
        </p:nvSpPr>
        <p:spPr>
          <a:xfrm>
            <a:off x="381000" y="2857500"/>
            <a:ext cx="2438400" cy="1828800"/>
          </a:xfrm>
          <a:prstGeom prst="rect">
            <a:avLst/>
          </a:prstGeom>
          <a:noFill/>
          <a:ln>
            <a:noFill/>
          </a:ln>
        </p:spPr>
        <p:txBody>
          <a:bodyPr anchorCtr="0" anchor="t" bIns="91425" lIns="91425" spcFirstLastPara="1" rIns="91425" wrap="square" tIns="91425">
            <a:noAutofit/>
          </a:bodyPr>
          <a:lstStyle>
            <a:lvl1pPr indent="-342900" lvl="0" marL="457200" marR="0" rtl="0" algn="l">
              <a:spcBef>
                <a:spcPts val="36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1pPr>
            <a:lvl2pPr indent="-330200" lvl="1" marL="914400" marR="0" rtl="0" algn="l">
              <a:spcBef>
                <a:spcPts val="600"/>
              </a:spcBef>
              <a:spcAft>
                <a:spcPts val="0"/>
              </a:spcAft>
              <a:buClr>
                <a:schemeClr val="dk1"/>
              </a:buClr>
              <a:buSzPts val="1600"/>
              <a:buFont typeface="Arial"/>
              <a:buChar char="•"/>
              <a:defRPr b="0" i="0" sz="1600" u="none" cap="none" strike="noStrike">
                <a:solidFill>
                  <a:schemeClr val="dk1"/>
                </a:solidFill>
                <a:latin typeface="Tahoma"/>
                <a:ea typeface="Tahoma"/>
                <a:cs typeface="Tahoma"/>
                <a:sym typeface="Tahoma"/>
              </a:defRPr>
            </a:lvl2pPr>
            <a:lvl3pPr indent="-317500" lvl="2" marL="1371600" marR="0" rtl="0" algn="l">
              <a:spcBef>
                <a:spcPts val="600"/>
              </a:spcBef>
              <a:spcAft>
                <a:spcPts val="0"/>
              </a:spcAft>
              <a:buClr>
                <a:schemeClr val="dk1"/>
              </a:buClr>
              <a:buSzPts val="1400"/>
              <a:buFont typeface="Arial"/>
              <a:buChar char="•"/>
              <a:defRPr b="0" i="0" sz="1400" u="none" cap="none" strike="noStrike">
                <a:solidFill>
                  <a:schemeClr val="dk1"/>
                </a:solidFill>
                <a:latin typeface="Tahoma"/>
                <a:ea typeface="Tahoma"/>
                <a:cs typeface="Tahoma"/>
                <a:sym typeface="Tahoma"/>
              </a:defRPr>
            </a:lvl3pPr>
            <a:lvl4pPr indent="-311150" lvl="3" marL="18288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4pPr>
            <a:lvl5pPr indent="-311150" lvl="4" marL="22860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5pPr>
            <a:lvl6pPr indent="-304800" lvl="5" marL="2743200" marR="0" rtl="0" algn="l">
              <a:spcBef>
                <a:spcPts val="600"/>
              </a:spcBef>
              <a:spcAft>
                <a:spcPts val="0"/>
              </a:spcAft>
              <a:buClr>
                <a:schemeClr val="dk1"/>
              </a:buClr>
              <a:buSzPts val="1200"/>
              <a:buFont typeface="Arial"/>
              <a:buChar char="•"/>
              <a:defRPr b="0" i="0" sz="1200" u="none" cap="none" strike="noStrike">
                <a:solidFill>
                  <a:schemeClr val="dk1"/>
                </a:solidFill>
                <a:latin typeface="Tahoma"/>
                <a:ea typeface="Tahoma"/>
                <a:cs typeface="Tahoma"/>
                <a:sym typeface="Tahoma"/>
              </a:defRPr>
            </a:lvl6pPr>
            <a:lvl7pPr indent="-298450" lvl="6" marL="3200400" marR="0" rtl="0" algn="l">
              <a:spcBef>
                <a:spcPts val="6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228600" lvl="8" marL="4114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229" name="Google Shape;229;p37"/>
          <p:cNvSpPr txBox="1"/>
          <p:nvPr>
            <p:ph idx="3" type="body"/>
          </p:nvPr>
        </p:nvSpPr>
        <p:spPr>
          <a:xfrm>
            <a:off x="6324600" y="914400"/>
            <a:ext cx="2438400" cy="1828800"/>
          </a:xfrm>
          <a:prstGeom prst="rect">
            <a:avLst/>
          </a:prstGeom>
          <a:noFill/>
          <a:ln>
            <a:noFill/>
          </a:ln>
        </p:spPr>
        <p:txBody>
          <a:bodyPr anchorCtr="0" anchor="t" bIns="91425" lIns="91425" spcFirstLastPara="1" rIns="91425" wrap="square" tIns="91425">
            <a:noAutofit/>
          </a:bodyPr>
          <a:lstStyle>
            <a:lvl1pPr indent="-342900" lvl="0" marL="457200" marR="0" rtl="0" algn="l">
              <a:spcBef>
                <a:spcPts val="36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1pPr>
            <a:lvl2pPr indent="-330200" lvl="1" marL="914400" marR="0" rtl="0" algn="l">
              <a:spcBef>
                <a:spcPts val="600"/>
              </a:spcBef>
              <a:spcAft>
                <a:spcPts val="0"/>
              </a:spcAft>
              <a:buClr>
                <a:schemeClr val="dk1"/>
              </a:buClr>
              <a:buSzPts val="1600"/>
              <a:buFont typeface="Arial"/>
              <a:buChar char="•"/>
              <a:defRPr b="0" i="0" sz="1600" u="none" cap="none" strike="noStrike">
                <a:solidFill>
                  <a:schemeClr val="dk1"/>
                </a:solidFill>
                <a:latin typeface="Tahoma"/>
                <a:ea typeface="Tahoma"/>
                <a:cs typeface="Tahoma"/>
                <a:sym typeface="Tahoma"/>
              </a:defRPr>
            </a:lvl2pPr>
            <a:lvl3pPr indent="-317500" lvl="2" marL="1371600" marR="0" rtl="0" algn="l">
              <a:spcBef>
                <a:spcPts val="600"/>
              </a:spcBef>
              <a:spcAft>
                <a:spcPts val="0"/>
              </a:spcAft>
              <a:buClr>
                <a:schemeClr val="dk1"/>
              </a:buClr>
              <a:buSzPts val="1400"/>
              <a:buFont typeface="Arial"/>
              <a:buChar char="•"/>
              <a:defRPr b="0" i="0" sz="1400" u="none" cap="none" strike="noStrike">
                <a:solidFill>
                  <a:schemeClr val="dk1"/>
                </a:solidFill>
                <a:latin typeface="Tahoma"/>
                <a:ea typeface="Tahoma"/>
                <a:cs typeface="Tahoma"/>
                <a:sym typeface="Tahoma"/>
              </a:defRPr>
            </a:lvl3pPr>
            <a:lvl4pPr indent="-311150" lvl="3" marL="18288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4pPr>
            <a:lvl5pPr indent="-311150" lvl="4" marL="22860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5pPr>
            <a:lvl6pPr indent="-304800" lvl="5" marL="2743200" marR="0" rtl="0" algn="l">
              <a:spcBef>
                <a:spcPts val="600"/>
              </a:spcBef>
              <a:spcAft>
                <a:spcPts val="0"/>
              </a:spcAft>
              <a:buClr>
                <a:schemeClr val="dk1"/>
              </a:buClr>
              <a:buSzPts val="1200"/>
              <a:buFont typeface="Arial"/>
              <a:buChar char="•"/>
              <a:defRPr b="0" i="0" sz="1200" u="none" cap="none" strike="noStrike">
                <a:solidFill>
                  <a:schemeClr val="dk1"/>
                </a:solidFill>
                <a:latin typeface="Tahoma"/>
                <a:ea typeface="Tahoma"/>
                <a:cs typeface="Tahoma"/>
                <a:sym typeface="Tahoma"/>
              </a:defRPr>
            </a:lvl6pPr>
            <a:lvl7pPr indent="-298450" lvl="6" marL="3200400" marR="0" rtl="0" algn="l">
              <a:spcBef>
                <a:spcPts val="6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228600" lvl="8" marL="4114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230" name="Google Shape;230;p37"/>
          <p:cNvSpPr txBox="1"/>
          <p:nvPr>
            <p:ph idx="4" type="body"/>
          </p:nvPr>
        </p:nvSpPr>
        <p:spPr>
          <a:xfrm>
            <a:off x="6324600" y="2857500"/>
            <a:ext cx="2438400" cy="1828800"/>
          </a:xfrm>
          <a:prstGeom prst="rect">
            <a:avLst/>
          </a:prstGeom>
          <a:noFill/>
          <a:ln>
            <a:noFill/>
          </a:ln>
        </p:spPr>
        <p:txBody>
          <a:bodyPr anchorCtr="0" anchor="t" bIns="91425" lIns="91425" spcFirstLastPara="1" rIns="91425" wrap="square" tIns="91425">
            <a:noAutofit/>
          </a:bodyPr>
          <a:lstStyle>
            <a:lvl1pPr indent="-342900" lvl="0" marL="457200" marR="0" rtl="0" algn="l">
              <a:spcBef>
                <a:spcPts val="36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1pPr>
            <a:lvl2pPr indent="-330200" lvl="1" marL="914400" marR="0" rtl="0" algn="l">
              <a:spcBef>
                <a:spcPts val="600"/>
              </a:spcBef>
              <a:spcAft>
                <a:spcPts val="0"/>
              </a:spcAft>
              <a:buClr>
                <a:schemeClr val="dk1"/>
              </a:buClr>
              <a:buSzPts val="1600"/>
              <a:buFont typeface="Arial"/>
              <a:buChar char="•"/>
              <a:defRPr b="0" i="0" sz="1600" u="none" cap="none" strike="noStrike">
                <a:solidFill>
                  <a:schemeClr val="dk1"/>
                </a:solidFill>
                <a:latin typeface="Tahoma"/>
                <a:ea typeface="Tahoma"/>
                <a:cs typeface="Tahoma"/>
                <a:sym typeface="Tahoma"/>
              </a:defRPr>
            </a:lvl2pPr>
            <a:lvl3pPr indent="-317500" lvl="2" marL="1371600" marR="0" rtl="0" algn="l">
              <a:spcBef>
                <a:spcPts val="600"/>
              </a:spcBef>
              <a:spcAft>
                <a:spcPts val="0"/>
              </a:spcAft>
              <a:buClr>
                <a:schemeClr val="dk1"/>
              </a:buClr>
              <a:buSzPts val="1400"/>
              <a:buFont typeface="Arial"/>
              <a:buChar char="•"/>
              <a:defRPr b="0" i="0" sz="1400" u="none" cap="none" strike="noStrike">
                <a:solidFill>
                  <a:schemeClr val="dk1"/>
                </a:solidFill>
                <a:latin typeface="Tahoma"/>
                <a:ea typeface="Tahoma"/>
                <a:cs typeface="Tahoma"/>
                <a:sym typeface="Tahoma"/>
              </a:defRPr>
            </a:lvl3pPr>
            <a:lvl4pPr indent="-311150" lvl="3" marL="18288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4pPr>
            <a:lvl5pPr indent="-311150" lvl="4" marL="22860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5pPr>
            <a:lvl6pPr indent="-304800" lvl="5" marL="2743200" marR="0" rtl="0" algn="l">
              <a:spcBef>
                <a:spcPts val="600"/>
              </a:spcBef>
              <a:spcAft>
                <a:spcPts val="0"/>
              </a:spcAft>
              <a:buClr>
                <a:schemeClr val="dk1"/>
              </a:buClr>
              <a:buSzPts val="1200"/>
              <a:buFont typeface="Arial"/>
              <a:buChar char="•"/>
              <a:defRPr b="0" i="0" sz="1200" u="none" cap="none" strike="noStrike">
                <a:solidFill>
                  <a:schemeClr val="dk1"/>
                </a:solidFill>
                <a:latin typeface="Tahoma"/>
                <a:ea typeface="Tahoma"/>
                <a:cs typeface="Tahoma"/>
                <a:sym typeface="Tahoma"/>
              </a:defRPr>
            </a:lvl6pPr>
            <a:lvl7pPr indent="-298450" lvl="6" marL="3200400" marR="0" rtl="0" algn="l">
              <a:spcBef>
                <a:spcPts val="6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228600" lvl="8" marL="4114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231" name="Google Shape;231;p37"/>
          <p:cNvSpPr txBox="1"/>
          <p:nvPr>
            <p:ph idx="5" type="body"/>
          </p:nvPr>
        </p:nvSpPr>
        <p:spPr>
          <a:xfrm>
            <a:off x="2971800" y="1314450"/>
            <a:ext cx="3200400" cy="3372000"/>
          </a:xfrm>
          <a:prstGeom prst="rect">
            <a:avLst/>
          </a:prstGeom>
          <a:noFill/>
          <a:ln>
            <a:noFill/>
          </a:ln>
        </p:spPr>
        <p:txBody>
          <a:bodyPr anchorCtr="0" anchor="t" bIns="91425" lIns="91425" spcFirstLastPara="1" rIns="91425" wrap="square" tIns="91425">
            <a:noAutofit/>
          </a:bodyPr>
          <a:lstStyle>
            <a:lvl1pPr indent="-342900" lvl="0" marL="457200" marR="0" rtl="0" algn="l">
              <a:spcBef>
                <a:spcPts val="36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1pPr>
            <a:lvl2pPr indent="-330200" lvl="1" marL="914400" marR="0" rtl="0" algn="l">
              <a:spcBef>
                <a:spcPts val="600"/>
              </a:spcBef>
              <a:spcAft>
                <a:spcPts val="0"/>
              </a:spcAft>
              <a:buClr>
                <a:schemeClr val="dk1"/>
              </a:buClr>
              <a:buSzPts val="1600"/>
              <a:buFont typeface="Arial"/>
              <a:buChar char="•"/>
              <a:defRPr b="0" i="0" sz="1600" u="none" cap="none" strike="noStrike">
                <a:solidFill>
                  <a:schemeClr val="dk1"/>
                </a:solidFill>
                <a:latin typeface="Tahoma"/>
                <a:ea typeface="Tahoma"/>
                <a:cs typeface="Tahoma"/>
                <a:sym typeface="Tahoma"/>
              </a:defRPr>
            </a:lvl2pPr>
            <a:lvl3pPr indent="-317500" lvl="2" marL="1371600" marR="0" rtl="0" algn="l">
              <a:spcBef>
                <a:spcPts val="600"/>
              </a:spcBef>
              <a:spcAft>
                <a:spcPts val="0"/>
              </a:spcAft>
              <a:buClr>
                <a:schemeClr val="dk1"/>
              </a:buClr>
              <a:buSzPts val="1400"/>
              <a:buFont typeface="Arial"/>
              <a:buChar char="•"/>
              <a:defRPr b="0" i="0" sz="1400" u="none" cap="none" strike="noStrike">
                <a:solidFill>
                  <a:schemeClr val="dk1"/>
                </a:solidFill>
                <a:latin typeface="Tahoma"/>
                <a:ea typeface="Tahoma"/>
                <a:cs typeface="Tahoma"/>
                <a:sym typeface="Tahoma"/>
              </a:defRPr>
            </a:lvl3pPr>
            <a:lvl4pPr indent="-311150" lvl="3" marL="18288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4pPr>
            <a:lvl5pPr indent="-311150" lvl="4" marL="22860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5pPr>
            <a:lvl6pPr indent="-304800" lvl="5" marL="2743200" marR="0" rtl="0" algn="l">
              <a:spcBef>
                <a:spcPts val="600"/>
              </a:spcBef>
              <a:spcAft>
                <a:spcPts val="0"/>
              </a:spcAft>
              <a:buClr>
                <a:schemeClr val="dk1"/>
              </a:buClr>
              <a:buSzPts val="1200"/>
              <a:buFont typeface="Arial"/>
              <a:buChar char="•"/>
              <a:defRPr b="0" i="0" sz="1200" u="none" cap="none" strike="noStrike">
                <a:solidFill>
                  <a:schemeClr val="dk1"/>
                </a:solidFill>
                <a:latin typeface="Tahoma"/>
                <a:ea typeface="Tahoma"/>
                <a:cs typeface="Tahoma"/>
                <a:sym typeface="Tahoma"/>
              </a:defRPr>
            </a:lvl6pPr>
            <a:lvl7pPr indent="-298450" lvl="6" marL="3200400" marR="0" rtl="0" algn="l">
              <a:spcBef>
                <a:spcPts val="6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228600" lvl="8" marL="4114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232" name="Google Shape;232;p37"/>
          <p:cNvSpPr txBox="1"/>
          <p:nvPr>
            <p:ph idx="6" type="body"/>
          </p:nvPr>
        </p:nvSpPr>
        <p:spPr>
          <a:xfrm>
            <a:off x="2971800" y="914400"/>
            <a:ext cx="3200400" cy="285900"/>
          </a:xfrm>
          <a:prstGeom prst="rect">
            <a:avLst/>
          </a:prstGeom>
          <a:noFill/>
          <a:ln>
            <a:noFill/>
          </a:ln>
        </p:spPr>
        <p:txBody>
          <a:bodyPr anchorCtr="0" anchor="t" bIns="91425" lIns="91425" spcFirstLastPara="1" rIns="91425" wrap="square" tIns="91425">
            <a:noAutofit/>
          </a:bodyPr>
          <a:lstStyle>
            <a:lvl1pPr indent="-228600" lvl="0" marL="457200" marR="0" rtl="0" algn="ctr">
              <a:spcBef>
                <a:spcPts val="320"/>
              </a:spcBef>
              <a:spcAft>
                <a:spcPts val="0"/>
              </a:spcAft>
              <a:buClr>
                <a:schemeClr val="dk1"/>
              </a:buClr>
              <a:buSzPts val="1800"/>
              <a:buFont typeface="Arial"/>
              <a:buNone/>
              <a:defRPr b="1" i="0" sz="1600" u="none" cap="none" strike="noStrike">
                <a:solidFill>
                  <a:schemeClr val="dk1"/>
                </a:solidFill>
                <a:latin typeface="Tahoma"/>
                <a:ea typeface="Tahoma"/>
                <a:cs typeface="Tahoma"/>
                <a:sym typeface="Tahoma"/>
              </a:defRPr>
            </a:lvl1pPr>
            <a:lvl2pPr indent="-330200" lvl="1" marL="914400" marR="0" rtl="0" algn="l">
              <a:spcBef>
                <a:spcPts val="600"/>
              </a:spcBef>
              <a:spcAft>
                <a:spcPts val="0"/>
              </a:spcAft>
              <a:buClr>
                <a:schemeClr val="dk1"/>
              </a:buClr>
              <a:buSzPts val="1600"/>
              <a:buFont typeface="Arial"/>
              <a:buChar char="•"/>
              <a:defRPr b="0" i="0" sz="1600" u="none" cap="none" strike="noStrike">
                <a:solidFill>
                  <a:schemeClr val="dk1"/>
                </a:solidFill>
                <a:latin typeface="Tahoma"/>
                <a:ea typeface="Tahoma"/>
                <a:cs typeface="Tahoma"/>
                <a:sym typeface="Tahoma"/>
              </a:defRPr>
            </a:lvl2pPr>
            <a:lvl3pPr indent="-317500" lvl="2" marL="1371600" marR="0" rtl="0" algn="l">
              <a:spcBef>
                <a:spcPts val="600"/>
              </a:spcBef>
              <a:spcAft>
                <a:spcPts val="0"/>
              </a:spcAft>
              <a:buClr>
                <a:schemeClr val="dk1"/>
              </a:buClr>
              <a:buSzPts val="1400"/>
              <a:buFont typeface="Arial"/>
              <a:buChar char="•"/>
              <a:defRPr b="0" i="0" sz="1400" u="none" cap="none" strike="noStrike">
                <a:solidFill>
                  <a:schemeClr val="dk1"/>
                </a:solidFill>
                <a:latin typeface="Tahoma"/>
                <a:ea typeface="Tahoma"/>
                <a:cs typeface="Tahoma"/>
                <a:sym typeface="Tahoma"/>
              </a:defRPr>
            </a:lvl3pPr>
            <a:lvl4pPr indent="-311150" lvl="3" marL="18288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4pPr>
            <a:lvl5pPr indent="-311150" lvl="4" marL="22860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5pPr>
            <a:lvl6pPr indent="-304800" lvl="5" marL="2743200" marR="0" rtl="0" algn="l">
              <a:spcBef>
                <a:spcPts val="600"/>
              </a:spcBef>
              <a:spcAft>
                <a:spcPts val="0"/>
              </a:spcAft>
              <a:buClr>
                <a:schemeClr val="dk1"/>
              </a:buClr>
              <a:buSzPts val="1200"/>
              <a:buFont typeface="Arial"/>
              <a:buChar char="•"/>
              <a:defRPr b="0" i="0" sz="1200" u="none" cap="none" strike="noStrike">
                <a:solidFill>
                  <a:schemeClr val="dk1"/>
                </a:solidFill>
                <a:latin typeface="Tahoma"/>
                <a:ea typeface="Tahoma"/>
                <a:cs typeface="Tahoma"/>
                <a:sym typeface="Tahoma"/>
              </a:defRPr>
            </a:lvl6pPr>
            <a:lvl7pPr indent="-298450" lvl="6" marL="3200400" marR="0" rtl="0" algn="l">
              <a:spcBef>
                <a:spcPts val="6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228600" lvl="8" marL="4114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233" name="Google Shape;233;p37"/>
          <p:cNvSpPr txBox="1"/>
          <p:nvPr>
            <p:ph idx="11" type="ftr"/>
          </p:nvPr>
        </p:nvSpPr>
        <p:spPr>
          <a:xfrm>
            <a:off x="1447800" y="4767263"/>
            <a:ext cx="6477000" cy="2739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1800">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4" name="Google Shape;234;p37"/>
          <p:cNvSpPr txBox="1"/>
          <p:nvPr>
            <p:ph idx="12" type="sldNum"/>
          </p:nvPr>
        </p:nvSpPr>
        <p:spPr>
          <a:xfrm>
            <a:off x="8001000" y="4767263"/>
            <a:ext cx="762000" cy="2739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
        <p:nvSpPr>
          <p:cNvPr id="235" name="Google Shape;235;p37"/>
          <p:cNvSpPr txBox="1"/>
          <p:nvPr>
            <p:ph idx="10" type="dt"/>
          </p:nvPr>
        </p:nvSpPr>
        <p:spPr>
          <a:xfrm>
            <a:off x="381000" y="4767263"/>
            <a:ext cx="990600" cy="2739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1800">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36" name="Shape 236"/>
        <p:cNvGrpSpPr/>
        <p:nvPr/>
      </p:nvGrpSpPr>
      <p:grpSpPr>
        <a:xfrm>
          <a:off x="0" y="0"/>
          <a:ext cx="0" cy="0"/>
          <a:chOff x="0" y="0"/>
          <a:chExt cx="0" cy="0"/>
        </a:xfrm>
      </p:grpSpPr>
      <p:sp>
        <p:nvSpPr>
          <p:cNvPr id="237" name="Google Shape;237;p38"/>
          <p:cNvSpPr txBox="1"/>
          <p:nvPr>
            <p:ph type="title"/>
          </p:nvPr>
        </p:nvSpPr>
        <p:spPr>
          <a:xfrm rot="5400000">
            <a:off x="6696150" y="2752650"/>
            <a:ext cx="3828900" cy="609600"/>
          </a:xfrm>
          <a:prstGeom prst="rect">
            <a:avLst/>
          </a:prstGeom>
          <a:solidFill>
            <a:srgbClr val="3F3F3F"/>
          </a:solid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2400" u="none" cap="none" strike="noStrike">
                <a:solidFill>
                  <a:srgbClr val="FFFFFF"/>
                </a:solidFill>
                <a:latin typeface="Tahoma"/>
                <a:ea typeface="Tahoma"/>
                <a:cs typeface="Tahoma"/>
                <a:sym typeface="Tahoma"/>
              </a:defRPr>
            </a:lvl1pPr>
            <a:lvl2pPr indent="0" lvl="1" mar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indent="0" lvl="2" mar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indent="0" lvl="3" mar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indent="0" lvl="4" mar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indent="0" lvl="5" marL="45720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indent="0" lvl="6" marL="91440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indent="0" lvl="7" marL="137160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indent="0" lvl="8" marL="182880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238" name="Google Shape;238;p38"/>
          <p:cNvSpPr txBox="1"/>
          <p:nvPr>
            <p:ph idx="1" type="body"/>
          </p:nvPr>
        </p:nvSpPr>
        <p:spPr>
          <a:xfrm rot="5400000">
            <a:off x="1857300" y="-1019100"/>
            <a:ext cx="4743600" cy="7239000"/>
          </a:xfrm>
          <a:prstGeom prst="rect">
            <a:avLst/>
          </a:prstGeom>
          <a:noFill/>
          <a:ln>
            <a:noFill/>
          </a:ln>
        </p:spPr>
        <p:txBody>
          <a:bodyPr anchorCtr="0" anchor="t" bIns="91425" lIns="91425" spcFirstLastPara="1" rIns="91425" wrap="square" tIns="91425">
            <a:noAutofit/>
          </a:bodyPr>
          <a:lstStyle>
            <a:lvl1pPr indent="-342900" lvl="0" marL="457200" marR="0" rtl="0" algn="l">
              <a:spcBef>
                <a:spcPts val="36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1pPr>
            <a:lvl2pPr indent="-330200" lvl="1" marL="914400" marR="0" rtl="0" algn="l">
              <a:spcBef>
                <a:spcPts val="600"/>
              </a:spcBef>
              <a:spcAft>
                <a:spcPts val="0"/>
              </a:spcAft>
              <a:buClr>
                <a:schemeClr val="dk1"/>
              </a:buClr>
              <a:buSzPts val="1600"/>
              <a:buFont typeface="Arial"/>
              <a:buChar char="•"/>
              <a:defRPr b="0" i="0" sz="1600" u="none" cap="none" strike="noStrike">
                <a:solidFill>
                  <a:schemeClr val="dk1"/>
                </a:solidFill>
                <a:latin typeface="Tahoma"/>
                <a:ea typeface="Tahoma"/>
                <a:cs typeface="Tahoma"/>
                <a:sym typeface="Tahoma"/>
              </a:defRPr>
            </a:lvl2pPr>
            <a:lvl3pPr indent="-317500" lvl="2" marL="1371600" marR="0" rtl="0" algn="l">
              <a:spcBef>
                <a:spcPts val="600"/>
              </a:spcBef>
              <a:spcAft>
                <a:spcPts val="0"/>
              </a:spcAft>
              <a:buClr>
                <a:schemeClr val="dk1"/>
              </a:buClr>
              <a:buSzPts val="1400"/>
              <a:buFont typeface="Arial"/>
              <a:buChar char="•"/>
              <a:defRPr b="0" i="0" sz="1400" u="none" cap="none" strike="noStrike">
                <a:solidFill>
                  <a:schemeClr val="dk1"/>
                </a:solidFill>
                <a:latin typeface="Tahoma"/>
                <a:ea typeface="Tahoma"/>
                <a:cs typeface="Tahoma"/>
                <a:sym typeface="Tahoma"/>
              </a:defRPr>
            </a:lvl3pPr>
            <a:lvl4pPr indent="-311150" lvl="3" marL="18288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4pPr>
            <a:lvl5pPr indent="-311150" lvl="4" marL="22860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5pPr>
            <a:lvl6pPr indent="-304800" lvl="5" marL="2743200" marR="0" rtl="0" algn="l">
              <a:spcBef>
                <a:spcPts val="600"/>
              </a:spcBef>
              <a:spcAft>
                <a:spcPts val="0"/>
              </a:spcAft>
              <a:buClr>
                <a:schemeClr val="dk1"/>
              </a:buClr>
              <a:buSzPts val="1200"/>
              <a:buFont typeface="Arial"/>
              <a:buChar char="•"/>
              <a:defRPr b="0" i="0" sz="1200" u="none" cap="none" strike="noStrike">
                <a:solidFill>
                  <a:schemeClr val="dk1"/>
                </a:solidFill>
                <a:latin typeface="Tahoma"/>
                <a:ea typeface="Tahoma"/>
                <a:cs typeface="Tahoma"/>
                <a:sym typeface="Tahoma"/>
              </a:defRPr>
            </a:lvl6pPr>
            <a:lvl7pPr indent="-298450" lvl="6" marL="3200400" marR="0" rtl="0" algn="l">
              <a:spcBef>
                <a:spcPts val="6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228600" lvl="8" marL="4114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239" name="Google Shape;239;p38"/>
          <p:cNvSpPr txBox="1"/>
          <p:nvPr>
            <p:ph idx="11" type="ftr"/>
          </p:nvPr>
        </p:nvSpPr>
        <p:spPr>
          <a:xfrm rot="5400000">
            <a:off x="-1408025" y="2474850"/>
            <a:ext cx="3486000" cy="3651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1800">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0" name="Google Shape;240;p38"/>
          <p:cNvSpPr txBox="1"/>
          <p:nvPr>
            <p:ph idx="12" type="sldNum"/>
          </p:nvPr>
        </p:nvSpPr>
        <p:spPr>
          <a:xfrm rot="5400000">
            <a:off x="77875" y="4532250"/>
            <a:ext cx="514200" cy="3651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
        <p:nvSpPr>
          <p:cNvPr id="241" name="Google Shape;241;p38"/>
          <p:cNvSpPr txBox="1"/>
          <p:nvPr>
            <p:ph idx="10" type="dt"/>
          </p:nvPr>
        </p:nvSpPr>
        <p:spPr>
          <a:xfrm rot="5400000">
            <a:off x="20725" y="360300"/>
            <a:ext cx="628500" cy="3651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1800">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42" name="Shape 242"/>
        <p:cNvGrpSpPr/>
        <p:nvPr/>
      </p:nvGrpSpPr>
      <p:grpSpPr>
        <a:xfrm>
          <a:off x="0" y="0"/>
          <a:ext cx="0" cy="0"/>
          <a:chOff x="0" y="0"/>
          <a:chExt cx="0" cy="0"/>
        </a:xfrm>
      </p:grpSpPr>
      <p:sp>
        <p:nvSpPr>
          <p:cNvPr id="243" name="Google Shape;243;p39"/>
          <p:cNvSpPr txBox="1"/>
          <p:nvPr>
            <p:ph type="title"/>
          </p:nvPr>
        </p:nvSpPr>
        <p:spPr>
          <a:xfrm rot="5400000">
            <a:off x="4867200" y="1990800"/>
            <a:ext cx="4743600" cy="1219200"/>
          </a:xfrm>
          <a:prstGeom prst="rect">
            <a:avLst/>
          </a:prstGeom>
          <a:solidFill>
            <a:srgbClr val="3F3F3F"/>
          </a:solid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2400" u="none" cap="none" strike="noStrike">
                <a:solidFill>
                  <a:srgbClr val="FFFFFF"/>
                </a:solidFill>
                <a:latin typeface="Tahoma"/>
                <a:ea typeface="Tahoma"/>
                <a:cs typeface="Tahoma"/>
                <a:sym typeface="Tahoma"/>
              </a:defRPr>
            </a:lvl1pPr>
            <a:lvl2pPr indent="0" lvl="1" mar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indent="0" lvl="2" mar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indent="0" lvl="3" mar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indent="0" lvl="4" mar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indent="0" lvl="5" marL="45720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indent="0" lvl="6" marL="91440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indent="0" lvl="7" marL="137160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indent="0" lvl="8" marL="182880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244" name="Google Shape;244;p39"/>
          <p:cNvSpPr txBox="1"/>
          <p:nvPr>
            <p:ph idx="1" type="body"/>
          </p:nvPr>
        </p:nvSpPr>
        <p:spPr>
          <a:xfrm rot="5400000">
            <a:off x="1171500" y="-333300"/>
            <a:ext cx="4743600" cy="5867400"/>
          </a:xfrm>
          <a:prstGeom prst="rect">
            <a:avLst/>
          </a:prstGeom>
          <a:noFill/>
          <a:ln>
            <a:noFill/>
          </a:ln>
        </p:spPr>
        <p:txBody>
          <a:bodyPr anchorCtr="0" anchor="t" bIns="91425" lIns="91425" spcFirstLastPara="1" rIns="91425" wrap="square" tIns="91425">
            <a:noAutofit/>
          </a:bodyPr>
          <a:lstStyle>
            <a:lvl1pPr indent="-342900" lvl="0" marL="457200" marR="0" rtl="0" algn="l">
              <a:spcBef>
                <a:spcPts val="36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1pPr>
            <a:lvl2pPr indent="-330200" lvl="1" marL="914400" marR="0" rtl="0" algn="l">
              <a:spcBef>
                <a:spcPts val="600"/>
              </a:spcBef>
              <a:spcAft>
                <a:spcPts val="0"/>
              </a:spcAft>
              <a:buClr>
                <a:schemeClr val="dk1"/>
              </a:buClr>
              <a:buSzPts val="1600"/>
              <a:buFont typeface="Arial"/>
              <a:buChar char="•"/>
              <a:defRPr b="0" i="0" sz="1600" u="none" cap="none" strike="noStrike">
                <a:solidFill>
                  <a:schemeClr val="dk1"/>
                </a:solidFill>
                <a:latin typeface="Tahoma"/>
                <a:ea typeface="Tahoma"/>
                <a:cs typeface="Tahoma"/>
                <a:sym typeface="Tahoma"/>
              </a:defRPr>
            </a:lvl2pPr>
            <a:lvl3pPr indent="-317500" lvl="2" marL="1371600" marR="0" rtl="0" algn="l">
              <a:spcBef>
                <a:spcPts val="600"/>
              </a:spcBef>
              <a:spcAft>
                <a:spcPts val="0"/>
              </a:spcAft>
              <a:buClr>
                <a:schemeClr val="dk1"/>
              </a:buClr>
              <a:buSzPts val="1400"/>
              <a:buFont typeface="Arial"/>
              <a:buChar char="•"/>
              <a:defRPr b="0" i="0" sz="1400" u="none" cap="none" strike="noStrike">
                <a:solidFill>
                  <a:schemeClr val="dk1"/>
                </a:solidFill>
                <a:latin typeface="Tahoma"/>
                <a:ea typeface="Tahoma"/>
                <a:cs typeface="Tahoma"/>
                <a:sym typeface="Tahoma"/>
              </a:defRPr>
            </a:lvl3pPr>
            <a:lvl4pPr indent="-311150" lvl="3" marL="18288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4pPr>
            <a:lvl5pPr indent="-311150" lvl="4" marL="22860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5pPr>
            <a:lvl6pPr indent="-304800" lvl="5" marL="2743200" marR="0" rtl="0" algn="l">
              <a:spcBef>
                <a:spcPts val="600"/>
              </a:spcBef>
              <a:spcAft>
                <a:spcPts val="0"/>
              </a:spcAft>
              <a:buClr>
                <a:schemeClr val="dk1"/>
              </a:buClr>
              <a:buSzPts val="1200"/>
              <a:buFont typeface="Arial"/>
              <a:buChar char="•"/>
              <a:defRPr b="0" i="0" sz="1200" u="none" cap="none" strike="noStrike">
                <a:solidFill>
                  <a:schemeClr val="dk1"/>
                </a:solidFill>
                <a:latin typeface="Tahoma"/>
                <a:ea typeface="Tahoma"/>
                <a:cs typeface="Tahoma"/>
                <a:sym typeface="Tahoma"/>
              </a:defRPr>
            </a:lvl6pPr>
            <a:lvl7pPr indent="-298450" lvl="6" marL="3200400" marR="0" rtl="0" algn="l">
              <a:spcBef>
                <a:spcPts val="6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228600" lvl="8" marL="4114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245" name="Google Shape;245;p39"/>
          <p:cNvSpPr txBox="1"/>
          <p:nvPr>
            <p:ph idx="11" type="ftr"/>
          </p:nvPr>
        </p:nvSpPr>
        <p:spPr>
          <a:xfrm rot="5400000">
            <a:off x="-1408025" y="2474850"/>
            <a:ext cx="3486000" cy="3651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1800">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6" name="Google Shape;246;p39"/>
          <p:cNvSpPr txBox="1"/>
          <p:nvPr>
            <p:ph idx="12" type="sldNum"/>
          </p:nvPr>
        </p:nvSpPr>
        <p:spPr>
          <a:xfrm rot="5400000">
            <a:off x="77875" y="4532250"/>
            <a:ext cx="514200" cy="3651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
        <p:nvSpPr>
          <p:cNvPr id="247" name="Google Shape;247;p39"/>
          <p:cNvSpPr txBox="1"/>
          <p:nvPr>
            <p:ph idx="10" type="dt"/>
          </p:nvPr>
        </p:nvSpPr>
        <p:spPr>
          <a:xfrm rot="5400000">
            <a:off x="20725" y="360300"/>
            <a:ext cx="628500" cy="3651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1800">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3.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4.xml"/><Relationship Id="rId11" Type="http://schemas.openxmlformats.org/officeDocument/2006/relationships/slideLayout" Target="../slideLayouts/slideLayout25.xml"/><Relationship Id="rId22" Type="http://schemas.openxmlformats.org/officeDocument/2006/relationships/slideLayout" Target="../slideLayouts/slideLayout36.xml"/><Relationship Id="rId10" Type="http://schemas.openxmlformats.org/officeDocument/2006/relationships/slideLayout" Target="../slideLayouts/slideLayout24.xml"/><Relationship Id="rId21" Type="http://schemas.openxmlformats.org/officeDocument/2006/relationships/slideLayout" Target="../slideLayouts/slideLayout35.xml"/><Relationship Id="rId13" Type="http://schemas.openxmlformats.org/officeDocument/2006/relationships/slideLayout" Target="../slideLayouts/slideLayout27.xml"/><Relationship Id="rId24" Type="http://schemas.openxmlformats.org/officeDocument/2006/relationships/theme" Target="../theme/theme2.xml"/><Relationship Id="rId12" Type="http://schemas.openxmlformats.org/officeDocument/2006/relationships/slideLayout" Target="../slideLayouts/slideLayout26.xml"/><Relationship Id="rId23" Type="http://schemas.openxmlformats.org/officeDocument/2006/relationships/slideLayout" Target="../slideLayouts/slideLayout37.xml"/><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5" Type="http://schemas.openxmlformats.org/officeDocument/2006/relationships/slideLayout" Target="../slideLayouts/slideLayout29.xml"/><Relationship Id="rId14" Type="http://schemas.openxmlformats.org/officeDocument/2006/relationships/slideLayout" Target="../slideLayouts/slideLayout28.xml"/><Relationship Id="rId17" Type="http://schemas.openxmlformats.org/officeDocument/2006/relationships/slideLayout" Target="../slideLayouts/slideLayout31.xml"/><Relationship Id="rId16" Type="http://schemas.openxmlformats.org/officeDocument/2006/relationships/slideLayout" Target="../slideLayouts/slideLayout30.xml"/><Relationship Id="rId5" Type="http://schemas.openxmlformats.org/officeDocument/2006/relationships/slideLayout" Target="../slideLayouts/slideLayout19.xml"/><Relationship Id="rId19" Type="http://schemas.openxmlformats.org/officeDocument/2006/relationships/slideLayout" Target="../slideLayouts/slideLayout33.xml"/><Relationship Id="rId6" Type="http://schemas.openxmlformats.org/officeDocument/2006/relationships/slideLayout" Target="../slideLayouts/slideLayout20.xml"/><Relationship Id="rId18" Type="http://schemas.openxmlformats.org/officeDocument/2006/relationships/slideLayout" Target="../slideLayouts/slideLayout32.xml"/><Relationship Id="rId7" Type="http://schemas.openxmlformats.org/officeDocument/2006/relationships/slideLayout" Target="../slideLayouts/slideLayout21.xml"/><Relationship Id="rId8"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1" name="Shape 91"/>
        <p:cNvGrpSpPr/>
        <p:nvPr/>
      </p:nvGrpSpPr>
      <p:grpSpPr>
        <a:xfrm>
          <a:off x="0" y="0"/>
          <a:ext cx="0" cy="0"/>
          <a:chOff x="0" y="0"/>
          <a:chExt cx="0" cy="0"/>
        </a:xfrm>
      </p:grpSpPr>
      <p:sp>
        <p:nvSpPr>
          <p:cNvPr id="92" name="Google Shape;92;p16"/>
          <p:cNvSpPr txBox="1"/>
          <p:nvPr>
            <p:ph idx="1" type="body"/>
          </p:nvPr>
        </p:nvSpPr>
        <p:spPr>
          <a:xfrm>
            <a:off x="381000" y="914400"/>
            <a:ext cx="8382000" cy="3771900"/>
          </a:xfrm>
          <a:prstGeom prst="rect">
            <a:avLst/>
          </a:prstGeom>
          <a:noFill/>
          <a:ln>
            <a:noFill/>
          </a:ln>
        </p:spPr>
        <p:txBody>
          <a:bodyPr anchorCtr="0" anchor="t" bIns="91425" lIns="91425" spcFirstLastPara="1" rIns="91425" wrap="square" tIns="91425">
            <a:noAutofit/>
          </a:bodyPr>
          <a:lstStyle>
            <a:lvl1pPr indent="-342900" lvl="0" marL="457200" marR="0" rtl="0" algn="l">
              <a:spcBef>
                <a:spcPts val="36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1pPr>
            <a:lvl2pPr indent="-330200" lvl="1" marL="914400" marR="0" rtl="0" algn="l">
              <a:spcBef>
                <a:spcPts val="600"/>
              </a:spcBef>
              <a:spcAft>
                <a:spcPts val="0"/>
              </a:spcAft>
              <a:buClr>
                <a:schemeClr val="dk1"/>
              </a:buClr>
              <a:buSzPts val="1600"/>
              <a:buFont typeface="Arial"/>
              <a:buChar char="•"/>
              <a:defRPr b="0" i="0" sz="1600" u="none" cap="none" strike="noStrike">
                <a:solidFill>
                  <a:schemeClr val="dk1"/>
                </a:solidFill>
                <a:latin typeface="Tahoma"/>
                <a:ea typeface="Tahoma"/>
                <a:cs typeface="Tahoma"/>
                <a:sym typeface="Tahoma"/>
              </a:defRPr>
            </a:lvl2pPr>
            <a:lvl3pPr indent="-317500" lvl="2" marL="1371600" marR="0" rtl="0" algn="l">
              <a:spcBef>
                <a:spcPts val="600"/>
              </a:spcBef>
              <a:spcAft>
                <a:spcPts val="0"/>
              </a:spcAft>
              <a:buClr>
                <a:schemeClr val="dk1"/>
              </a:buClr>
              <a:buSzPts val="1400"/>
              <a:buFont typeface="Arial"/>
              <a:buChar char="•"/>
              <a:defRPr b="0" i="0" sz="1400" u="none" cap="none" strike="noStrike">
                <a:solidFill>
                  <a:schemeClr val="dk1"/>
                </a:solidFill>
                <a:latin typeface="Tahoma"/>
                <a:ea typeface="Tahoma"/>
                <a:cs typeface="Tahoma"/>
                <a:sym typeface="Tahoma"/>
              </a:defRPr>
            </a:lvl3pPr>
            <a:lvl4pPr indent="-311150" lvl="3" marL="18288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4pPr>
            <a:lvl5pPr indent="-311150" lvl="4" marL="2286000" marR="0" rtl="0" algn="l">
              <a:spcBef>
                <a:spcPts val="600"/>
              </a:spcBef>
              <a:spcAft>
                <a:spcPts val="0"/>
              </a:spcAft>
              <a:buClr>
                <a:schemeClr val="dk1"/>
              </a:buClr>
              <a:buSzPts val="1300"/>
              <a:buFont typeface="Arial"/>
              <a:buChar char="•"/>
              <a:defRPr b="0" i="0" sz="1300" u="none" cap="none" strike="noStrike">
                <a:solidFill>
                  <a:schemeClr val="dk1"/>
                </a:solidFill>
                <a:latin typeface="Tahoma"/>
                <a:ea typeface="Tahoma"/>
                <a:cs typeface="Tahoma"/>
                <a:sym typeface="Tahoma"/>
              </a:defRPr>
            </a:lvl5pPr>
            <a:lvl6pPr indent="-304800" lvl="5" marL="2743200" marR="0" rtl="0" algn="l">
              <a:spcBef>
                <a:spcPts val="600"/>
              </a:spcBef>
              <a:spcAft>
                <a:spcPts val="0"/>
              </a:spcAft>
              <a:buClr>
                <a:schemeClr val="dk1"/>
              </a:buClr>
              <a:buSzPts val="1200"/>
              <a:buFont typeface="Arial"/>
              <a:buChar char="•"/>
              <a:defRPr b="0" i="0" sz="1200" u="none" cap="none" strike="noStrike">
                <a:solidFill>
                  <a:schemeClr val="dk1"/>
                </a:solidFill>
                <a:latin typeface="Tahoma"/>
                <a:ea typeface="Tahoma"/>
                <a:cs typeface="Tahoma"/>
                <a:sym typeface="Tahoma"/>
              </a:defRPr>
            </a:lvl6pPr>
            <a:lvl7pPr indent="-298450" lvl="6" marL="3200400" marR="0" rtl="0" algn="l">
              <a:spcBef>
                <a:spcPts val="6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228600" lvl="8" marL="4114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93" name="Google Shape;93;p16"/>
          <p:cNvSpPr txBox="1"/>
          <p:nvPr>
            <p:ph type="title"/>
          </p:nvPr>
        </p:nvSpPr>
        <p:spPr>
          <a:xfrm>
            <a:off x="381000" y="114300"/>
            <a:ext cx="8382000" cy="457200"/>
          </a:xfrm>
          <a:prstGeom prst="rect">
            <a:avLst/>
          </a:prstGeom>
          <a:solidFill>
            <a:srgbClr val="3F3F3F"/>
          </a:solid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2400" u="none" cap="none" strike="noStrike">
                <a:solidFill>
                  <a:srgbClr val="FFFFFF"/>
                </a:solidFill>
                <a:latin typeface="Tahoma"/>
                <a:ea typeface="Tahoma"/>
                <a:cs typeface="Tahoma"/>
                <a:sym typeface="Tahoma"/>
              </a:defRPr>
            </a:lvl1pPr>
            <a:lvl2pPr indent="0" lvl="1" mar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indent="0" lvl="2" mar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indent="0" lvl="3" mar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indent="0" lvl="4" mar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indent="0" lvl="5" marL="45720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indent="0" lvl="6" marL="91440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indent="0" lvl="7" marL="137160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indent="0" lvl="8" marL="182880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14.png"/><Relationship Id="rId6"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 Id="rId3" Type="http://schemas.openxmlformats.org/officeDocument/2006/relationships/image" Target="../media/image16.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doi.org/10.1038/nmeth.1613" TargetMode="External"/><Relationship Id="rId4" Type="http://schemas.openxmlformats.org/officeDocument/2006/relationships/hyperlink" Target="https://doi.org/10.1093/bioinformatics/btp692" TargetMode="External"/><Relationship Id="rId5" Type="http://schemas.openxmlformats.org/officeDocument/2006/relationships/hyperlink" Target="https://doi.org/10.1371/journal.pcbi.1004393"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0"/>
          <p:cNvSpPr txBox="1"/>
          <p:nvPr>
            <p:ph type="ctrTitle"/>
          </p:nvPr>
        </p:nvSpPr>
        <p:spPr>
          <a:xfrm>
            <a:off x="729450" y="1322450"/>
            <a:ext cx="7688100" cy="15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Transcriptome quantification</a:t>
            </a:r>
            <a:endParaRPr/>
          </a:p>
        </p:txBody>
      </p:sp>
      <p:sp>
        <p:nvSpPr>
          <p:cNvPr id="253" name="Google Shape;253;p40"/>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Elisa Donnard, PhD</a:t>
            </a:r>
            <a:endParaRPr/>
          </a:p>
          <a:p>
            <a:pPr indent="0" lvl="0" marL="0" rtl="0" algn="l">
              <a:spcBef>
                <a:spcPts val="0"/>
              </a:spcBef>
              <a:spcAft>
                <a:spcPts val="0"/>
              </a:spcAft>
              <a:buNone/>
            </a:pPr>
            <a:r>
              <a:rPr lang="en"/>
              <a:t>UMassMed Biocore Bootcamp 2020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49"/>
          <p:cNvSpPr txBox="1"/>
          <p:nvPr>
            <p:ph type="title"/>
          </p:nvPr>
        </p:nvSpPr>
        <p:spPr>
          <a:xfrm>
            <a:off x="381000" y="114300"/>
            <a:ext cx="8382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 sz="2600">
                <a:solidFill>
                  <a:srgbClr val="1A1A1A"/>
                </a:solidFill>
                <a:latin typeface="Raleway"/>
                <a:ea typeface="Raleway"/>
                <a:cs typeface="Raleway"/>
                <a:sym typeface="Raleway"/>
              </a:rPr>
              <a:t>What are we normalizing?</a:t>
            </a:r>
            <a:endParaRPr b="1" sz="2600">
              <a:solidFill>
                <a:srgbClr val="1A1A1A"/>
              </a:solidFill>
              <a:latin typeface="Raleway"/>
              <a:ea typeface="Raleway"/>
              <a:cs typeface="Raleway"/>
              <a:sym typeface="Raleway"/>
            </a:endParaRPr>
          </a:p>
        </p:txBody>
      </p:sp>
      <p:pic>
        <p:nvPicPr>
          <p:cNvPr descr="lecture4.counts.scatter.png" id="514" name="Google Shape;514;p49"/>
          <p:cNvPicPr preferRelativeResize="0"/>
          <p:nvPr/>
        </p:nvPicPr>
        <p:blipFill rotWithShape="1">
          <a:blip r:embed="rId3">
            <a:alphaModFix/>
          </a:blip>
          <a:srcRect b="0" l="0" r="0" t="0"/>
          <a:stretch/>
        </p:blipFill>
        <p:spPr>
          <a:xfrm>
            <a:off x="2590800" y="1143000"/>
            <a:ext cx="3886200" cy="3886200"/>
          </a:xfrm>
          <a:prstGeom prst="rect">
            <a:avLst/>
          </a:prstGeom>
          <a:noFill/>
          <a:ln>
            <a:noFill/>
          </a:ln>
        </p:spPr>
      </p:pic>
      <p:sp>
        <p:nvSpPr>
          <p:cNvPr id="515" name="Google Shape;515;p49"/>
          <p:cNvSpPr txBox="1"/>
          <p:nvPr/>
        </p:nvSpPr>
        <p:spPr>
          <a:xfrm>
            <a:off x="2743200" y="1066800"/>
            <a:ext cx="31983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rgbClr val="595959"/>
                </a:solidFill>
                <a:latin typeface="Lato"/>
                <a:ea typeface="Lato"/>
                <a:cs typeface="Lato"/>
                <a:sym typeface="Lato"/>
              </a:rPr>
              <a:t>A typical replicate scatter plot</a:t>
            </a:r>
            <a:endParaRPr>
              <a:solidFill>
                <a:srgbClr val="595959"/>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50"/>
          <p:cNvSpPr txBox="1"/>
          <p:nvPr>
            <p:ph type="title"/>
          </p:nvPr>
        </p:nvSpPr>
        <p:spPr>
          <a:xfrm>
            <a:off x="96625" y="114300"/>
            <a:ext cx="86664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 sz="2600">
                <a:solidFill>
                  <a:srgbClr val="1A1A1A"/>
                </a:solidFill>
                <a:latin typeface="Raleway"/>
                <a:ea typeface="Raleway"/>
                <a:cs typeface="Raleway"/>
                <a:sym typeface="Raleway"/>
              </a:rPr>
              <a:t>But, what happens when there are different isoforms? </a:t>
            </a:r>
            <a:endParaRPr b="1" sz="2600">
              <a:solidFill>
                <a:srgbClr val="1A1A1A"/>
              </a:solidFill>
              <a:latin typeface="Raleway"/>
              <a:ea typeface="Raleway"/>
              <a:cs typeface="Raleway"/>
              <a:sym typeface="Raleway"/>
            </a:endParaRPr>
          </a:p>
        </p:txBody>
      </p:sp>
      <p:pic>
        <p:nvPicPr>
          <p:cNvPr id="521" name="Google Shape;521;p50"/>
          <p:cNvPicPr preferRelativeResize="0"/>
          <p:nvPr/>
        </p:nvPicPr>
        <p:blipFill rotWithShape="1">
          <a:blip r:embed="rId3">
            <a:alphaModFix/>
          </a:blip>
          <a:srcRect b="0" l="44818" r="0" t="0"/>
          <a:stretch/>
        </p:blipFill>
        <p:spPr>
          <a:xfrm>
            <a:off x="4271800" y="844850"/>
            <a:ext cx="3663300" cy="2047500"/>
          </a:xfrm>
          <a:prstGeom prst="rect">
            <a:avLst/>
          </a:prstGeom>
          <a:noFill/>
          <a:ln>
            <a:noFill/>
          </a:ln>
        </p:spPr>
      </p:pic>
      <p:sp>
        <p:nvSpPr>
          <p:cNvPr id="522" name="Google Shape;522;p50"/>
          <p:cNvSpPr txBox="1"/>
          <p:nvPr/>
        </p:nvSpPr>
        <p:spPr>
          <a:xfrm>
            <a:off x="381000" y="3067050"/>
            <a:ext cx="8553900" cy="8940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50000"/>
              </a:lnSpc>
              <a:spcBef>
                <a:spcPts val="0"/>
              </a:spcBef>
              <a:spcAft>
                <a:spcPts val="0"/>
              </a:spcAft>
              <a:buClr>
                <a:srgbClr val="595959"/>
              </a:buClr>
              <a:buSzPts val="2000"/>
              <a:buFont typeface="Lato"/>
              <a:buChar char="•"/>
            </a:pPr>
            <a:r>
              <a:rPr lang="en" sz="2000">
                <a:solidFill>
                  <a:srgbClr val="595959"/>
                </a:solidFill>
                <a:latin typeface="Lato"/>
                <a:ea typeface="Lato"/>
                <a:cs typeface="Lato"/>
                <a:sym typeface="Lato"/>
              </a:rPr>
              <a:t>Start with a set of previous gene/transcript annotations</a:t>
            </a:r>
            <a:endParaRPr>
              <a:solidFill>
                <a:srgbClr val="595959"/>
              </a:solidFill>
              <a:latin typeface="Lato"/>
              <a:ea typeface="Lato"/>
              <a:cs typeface="Lato"/>
              <a:sym typeface="Lato"/>
            </a:endParaRPr>
          </a:p>
          <a:p>
            <a:pPr indent="-285750" lvl="0" marL="285750" marR="0" rtl="0" algn="l">
              <a:lnSpc>
                <a:spcPct val="150000"/>
              </a:lnSpc>
              <a:spcBef>
                <a:spcPts val="0"/>
              </a:spcBef>
              <a:spcAft>
                <a:spcPts val="0"/>
              </a:spcAft>
              <a:buClr>
                <a:srgbClr val="595959"/>
              </a:buClr>
              <a:buSzPts val="2000"/>
              <a:buFont typeface="Lato"/>
              <a:buChar char="•"/>
            </a:pPr>
            <a:r>
              <a:rPr lang="en" sz="2000" strike="sngStrike">
                <a:solidFill>
                  <a:srgbClr val="595959"/>
                </a:solidFill>
                <a:latin typeface="Lato"/>
                <a:ea typeface="Lato"/>
                <a:cs typeface="Lato"/>
                <a:sym typeface="Lato"/>
              </a:rPr>
              <a:t>Assume</a:t>
            </a:r>
            <a:r>
              <a:rPr lang="en" sz="2000">
                <a:solidFill>
                  <a:srgbClr val="595959"/>
                </a:solidFill>
                <a:latin typeface="Lato"/>
                <a:ea typeface="Lato"/>
                <a:cs typeface="Lato"/>
                <a:sym typeface="Lato"/>
              </a:rPr>
              <a:t> Define only one isoform per gene</a:t>
            </a:r>
            <a:endParaRPr>
              <a:solidFill>
                <a:srgbClr val="595959"/>
              </a:solidFill>
              <a:latin typeface="Lato"/>
              <a:ea typeface="Lato"/>
              <a:cs typeface="Lato"/>
              <a:sym typeface="Lato"/>
            </a:endParaRPr>
          </a:p>
        </p:txBody>
      </p:sp>
      <p:pic>
        <p:nvPicPr>
          <p:cNvPr id="523" name="Google Shape;523;p50"/>
          <p:cNvPicPr preferRelativeResize="0"/>
          <p:nvPr/>
        </p:nvPicPr>
        <p:blipFill rotWithShape="1">
          <a:blip r:embed="rId3">
            <a:alphaModFix/>
          </a:blip>
          <a:srcRect b="0" l="0" r="55179" t="0"/>
          <a:stretch/>
        </p:blipFill>
        <p:spPr>
          <a:xfrm>
            <a:off x="1296400" y="844850"/>
            <a:ext cx="2975400" cy="2047500"/>
          </a:xfrm>
          <a:prstGeom prst="rect">
            <a:avLst/>
          </a:prstGeom>
          <a:noFill/>
          <a:ln>
            <a:noFill/>
          </a:ln>
        </p:spPr>
      </p:pic>
      <p:sp>
        <p:nvSpPr>
          <p:cNvPr id="524" name="Google Shape;524;p50"/>
          <p:cNvSpPr txBox="1"/>
          <p:nvPr/>
        </p:nvSpPr>
        <p:spPr>
          <a:xfrm>
            <a:off x="381000" y="3961050"/>
            <a:ext cx="8553900" cy="963300"/>
          </a:xfrm>
          <a:prstGeom prst="rect">
            <a:avLst/>
          </a:prstGeom>
          <a:noFill/>
          <a:ln>
            <a:noFill/>
          </a:ln>
        </p:spPr>
        <p:txBody>
          <a:bodyPr anchorCtr="0" anchor="t" bIns="91425" lIns="91425" spcFirstLastPara="1" rIns="91425" wrap="square" tIns="91425">
            <a:noAutofit/>
          </a:bodyPr>
          <a:lstStyle/>
          <a:p>
            <a:pPr indent="-285750" lvl="0" marL="285750" rtl="0" algn="l">
              <a:lnSpc>
                <a:spcPct val="150000"/>
              </a:lnSpc>
              <a:spcBef>
                <a:spcPts val="0"/>
              </a:spcBef>
              <a:spcAft>
                <a:spcPts val="0"/>
              </a:spcAft>
              <a:buClr>
                <a:srgbClr val="595959"/>
              </a:buClr>
              <a:buSzPts val="2000"/>
              <a:buFont typeface="Lato"/>
              <a:buChar char="•"/>
            </a:pPr>
            <a:r>
              <a:rPr lang="en" sz="2000" strike="sngStrike">
                <a:solidFill>
                  <a:srgbClr val="595959"/>
                </a:solidFill>
                <a:latin typeface="Lato"/>
                <a:ea typeface="Lato"/>
                <a:cs typeface="Lato"/>
                <a:sym typeface="Lato"/>
              </a:rPr>
              <a:t>Assume 1-1 read to transcript correspondence. </a:t>
            </a:r>
            <a:endParaRPr sz="2000" strike="sngStrike">
              <a:solidFill>
                <a:srgbClr val="595959"/>
              </a:solidFill>
              <a:latin typeface="Lato"/>
              <a:ea typeface="Lato"/>
              <a:cs typeface="Lato"/>
              <a:sym typeface="Lato"/>
            </a:endParaRPr>
          </a:p>
          <a:p>
            <a:pPr indent="-285750" lvl="0" marL="285750" rtl="0" algn="l">
              <a:lnSpc>
                <a:spcPct val="150000"/>
              </a:lnSpc>
              <a:spcBef>
                <a:spcPts val="0"/>
              </a:spcBef>
              <a:spcAft>
                <a:spcPts val="0"/>
              </a:spcAft>
              <a:buClr>
                <a:srgbClr val="595959"/>
              </a:buClr>
              <a:buSzPts val="2000"/>
              <a:buFont typeface="Lato"/>
              <a:buChar char="•"/>
            </a:pPr>
            <a:r>
              <a:rPr lang="en" sz="2000">
                <a:solidFill>
                  <a:srgbClr val="595959"/>
                </a:solidFill>
                <a:latin typeface="Lato"/>
                <a:ea typeface="Lato"/>
                <a:cs typeface="Lato"/>
                <a:sym typeface="Lato"/>
              </a:rPr>
              <a:t>Reads (fragments) are short, one transcript generates many fragments.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51"/>
          <p:cNvSpPr txBox="1"/>
          <p:nvPr>
            <p:ph type="title"/>
          </p:nvPr>
        </p:nvSpPr>
        <p:spPr>
          <a:xfrm>
            <a:off x="212675" y="114300"/>
            <a:ext cx="85503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 sz="2600">
                <a:solidFill>
                  <a:srgbClr val="1A1A1A"/>
                </a:solidFill>
                <a:latin typeface="Raleway"/>
                <a:ea typeface="Raleway"/>
                <a:cs typeface="Raleway"/>
                <a:sym typeface="Raleway"/>
              </a:rPr>
              <a:t>A probabilistic approach: Isoform deconvolution</a:t>
            </a:r>
            <a:endParaRPr b="1" sz="2600">
              <a:solidFill>
                <a:srgbClr val="1A1A1A"/>
              </a:solidFill>
              <a:latin typeface="Raleway"/>
              <a:ea typeface="Raleway"/>
              <a:cs typeface="Raleway"/>
              <a:sym typeface="Raleway"/>
            </a:endParaRPr>
          </a:p>
        </p:txBody>
      </p:sp>
      <p:pic>
        <p:nvPicPr>
          <p:cNvPr id="530" name="Google Shape;530;p51"/>
          <p:cNvPicPr preferRelativeResize="0"/>
          <p:nvPr/>
        </p:nvPicPr>
        <p:blipFill rotWithShape="1">
          <a:blip r:embed="rId3">
            <a:alphaModFix/>
          </a:blip>
          <a:srcRect b="0" l="0" r="0" t="0"/>
          <a:stretch/>
        </p:blipFill>
        <p:spPr>
          <a:xfrm>
            <a:off x="4516475" y="781025"/>
            <a:ext cx="4491300" cy="3026400"/>
          </a:xfrm>
          <a:prstGeom prst="rect">
            <a:avLst/>
          </a:prstGeom>
          <a:noFill/>
          <a:ln>
            <a:noFill/>
          </a:ln>
        </p:spPr>
      </p:pic>
      <p:sp>
        <p:nvSpPr>
          <p:cNvPr id="531" name="Google Shape;531;p51"/>
          <p:cNvSpPr txBox="1"/>
          <p:nvPr/>
        </p:nvSpPr>
        <p:spPr>
          <a:xfrm>
            <a:off x="163075" y="1444250"/>
            <a:ext cx="4644300" cy="199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900">
                <a:solidFill>
                  <a:srgbClr val="595959"/>
                </a:solidFill>
                <a:latin typeface="Lato"/>
                <a:ea typeface="Lato"/>
                <a:cs typeface="Lato"/>
                <a:sym typeface="Lato"/>
              </a:rPr>
              <a:t>Main difference: </a:t>
            </a:r>
            <a:endParaRPr sz="1900">
              <a:solidFill>
                <a:srgbClr val="595959"/>
              </a:solidFill>
              <a:latin typeface="Lato"/>
              <a:ea typeface="Lato"/>
              <a:cs typeface="Lato"/>
              <a:sym typeface="Lato"/>
            </a:endParaRPr>
          </a:p>
          <a:p>
            <a:pPr indent="-349250" lvl="0" marL="457200" marR="0" rtl="0" algn="l">
              <a:spcBef>
                <a:spcPts val="1000"/>
              </a:spcBef>
              <a:spcAft>
                <a:spcPts val="0"/>
              </a:spcAft>
              <a:buClr>
                <a:srgbClr val="595959"/>
              </a:buClr>
              <a:buSzPts val="1900"/>
              <a:buFont typeface="Lato"/>
              <a:buChar char="●"/>
            </a:pPr>
            <a:r>
              <a:rPr lang="en" sz="1900">
                <a:solidFill>
                  <a:srgbClr val="595959"/>
                </a:solidFill>
                <a:latin typeface="Lato"/>
                <a:ea typeface="Lato"/>
                <a:cs typeface="Lato"/>
                <a:sym typeface="Lato"/>
              </a:rPr>
              <a:t>Quantification involves read assignment. </a:t>
            </a:r>
            <a:endParaRPr sz="1900">
              <a:solidFill>
                <a:srgbClr val="595959"/>
              </a:solidFill>
              <a:latin typeface="Lato"/>
              <a:ea typeface="Lato"/>
              <a:cs typeface="Lato"/>
              <a:sym typeface="Lato"/>
            </a:endParaRPr>
          </a:p>
          <a:p>
            <a:pPr indent="-349250" lvl="0" marL="457200" marR="0" rtl="0" algn="l">
              <a:spcBef>
                <a:spcPts val="1000"/>
              </a:spcBef>
              <a:spcAft>
                <a:spcPts val="1000"/>
              </a:spcAft>
              <a:buClr>
                <a:srgbClr val="595959"/>
              </a:buClr>
              <a:buSzPts val="1900"/>
              <a:buFont typeface="Lato"/>
              <a:buChar char="●"/>
            </a:pPr>
            <a:r>
              <a:rPr lang="en" sz="1900">
                <a:solidFill>
                  <a:srgbClr val="595959"/>
                </a:solidFill>
                <a:latin typeface="Lato"/>
                <a:ea typeface="Lato"/>
                <a:cs typeface="Lato"/>
                <a:sym typeface="Lato"/>
              </a:rPr>
              <a:t>Our model must capture read assignment uncertainty.</a:t>
            </a:r>
            <a:endParaRPr sz="1900">
              <a:solidFill>
                <a:srgbClr val="595959"/>
              </a:solidFill>
              <a:latin typeface="Lato"/>
              <a:ea typeface="Lato"/>
              <a:cs typeface="Lato"/>
              <a:sym typeface="Lato"/>
            </a:endParaRPr>
          </a:p>
        </p:txBody>
      </p:sp>
      <p:sp>
        <p:nvSpPr>
          <p:cNvPr id="532" name="Google Shape;532;p51"/>
          <p:cNvSpPr txBox="1"/>
          <p:nvPr/>
        </p:nvSpPr>
        <p:spPr>
          <a:xfrm>
            <a:off x="83700" y="3689500"/>
            <a:ext cx="8976600" cy="14544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 sz="1900">
                <a:solidFill>
                  <a:srgbClr val="595959"/>
                </a:solidFill>
                <a:latin typeface="Lato"/>
                <a:ea typeface="Lato"/>
                <a:cs typeface="Lato"/>
                <a:sym typeface="Lato"/>
              </a:rPr>
              <a:t>Objective: Transcript relative abundance</a:t>
            </a:r>
            <a:endParaRPr sz="1300">
              <a:solidFill>
                <a:srgbClr val="595959"/>
              </a:solidFill>
              <a:latin typeface="Lato"/>
              <a:ea typeface="Lato"/>
              <a:cs typeface="Lato"/>
              <a:sym typeface="Lato"/>
            </a:endParaRPr>
          </a:p>
          <a:p>
            <a:pPr indent="0" lvl="0" marL="0" marR="0" rtl="0" algn="l">
              <a:lnSpc>
                <a:spcPct val="115000"/>
              </a:lnSpc>
              <a:spcBef>
                <a:spcPts val="1000"/>
              </a:spcBef>
              <a:spcAft>
                <a:spcPts val="0"/>
              </a:spcAft>
              <a:buNone/>
            </a:pPr>
            <a:r>
              <a:rPr b="1" lang="en" sz="1900">
                <a:solidFill>
                  <a:srgbClr val="595959"/>
                </a:solidFill>
                <a:latin typeface="Lato"/>
                <a:ea typeface="Lato"/>
                <a:cs typeface="Lato"/>
                <a:sym typeface="Lato"/>
              </a:rPr>
              <a:t>Unknown!</a:t>
            </a:r>
            <a:r>
              <a:rPr lang="en" sz="1900">
                <a:solidFill>
                  <a:srgbClr val="595959"/>
                </a:solidFill>
                <a:latin typeface="Lato"/>
                <a:ea typeface="Lato"/>
                <a:cs typeface="Lato"/>
                <a:sym typeface="Lato"/>
              </a:rPr>
              <a:t>: Fragment alignment source</a:t>
            </a:r>
            <a:endParaRPr sz="1300">
              <a:solidFill>
                <a:srgbClr val="595959"/>
              </a:solidFill>
              <a:latin typeface="Lato"/>
              <a:ea typeface="Lato"/>
              <a:cs typeface="Lato"/>
              <a:sym typeface="Lato"/>
            </a:endParaRPr>
          </a:p>
          <a:p>
            <a:pPr indent="0" lvl="0" marL="0" marR="0" rtl="0" algn="l">
              <a:lnSpc>
                <a:spcPct val="115000"/>
              </a:lnSpc>
              <a:spcBef>
                <a:spcPts val="1000"/>
              </a:spcBef>
              <a:spcAft>
                <a:spcPts val="1000"/>
              </a:spcAft>
              <a:buNone/>
            </a:pPr>
            <a:r>
              <a:rPr lang="en" sz="1900">
                <a:solidFill>
                  <a:srgbClr val="595959"/>
                </a:solidFill>
                <a:latin typeface="Lato"/>
                <a:ea typeface="Lato"/>
                <a:cs typeface="Lato"/>
                <a:sym typeface="Lato"/>
              </a:rPr>
              <a:t>Observed variables: N fragment alignments, transcripts, </a:t>
            </a:r>
            <a:r>
              <a:rPr i="1" lang="en" sz="1900">
                <a:solidFill>
                  <a:srgbClr val="595959"/>
                </a:solidFill>
                <a:latin typeface="Lato"/>
                <a:ea typeface="Lato"/>
                <a:cs typeface="Lato"/>
                <a:sym typeface="Lato"/>
              </a:rPr>
              <a:t>fragment length distribution</a:t>
            </a:r>
            <a:endParaRPr i="1" sz="1900">
              <a:solidFill>
                <a:srgbClr val="595959"/>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52"/>
          <p:cNvSpPr txBox="1"/>
          <p:nvPr/>
        </p:nvSpPr>
        <p:spPr>
          <a:xfrm>
            <a:off x="152400" y="0"/>
            <a:ext cx="8229600" cy="537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 sz="2600">
                <a:solidFill>
                  <a:srgbClr val="1A1A1A"/>
                </a:solidFill>
                <a:latin typeface="Raleway"/>
                <a:ea typeface="Raleway"/>
                <a:cs typeface="Raleway"/>
                <a:sym typeface="Raleway"/>
              </a:rPr>
              <a:t>We can estimate the insert size distribution</a:t>
            </a:r>
            <a:endParaRPr b="1" sz="2600">
              <a:solidFill>
                <a:srgbClr val="1A1A1A"/>
              </a:solidFill>
              <a:latin typeface="Raleway"/>
              <a:ea typeface="Raleway"/>
              <a:cs typeface="Raleway"/>
              <a:sym typeface="Raleway"/>
            </a:endParaRPr>
          </a:p>
        </p:txBody>
      </p:sp>
      <p:pic>
        <p:nvPicPr>
          <p:cNvPr descr="insert.size.normal.dist.ai" id="538" name="Google Shape;538;p52"/>
          <p:cNvPicPr preferRelativeResize="0"/>
          <p:nvPr/>
        </p:nvPicPr>
        <p:blipFill rotWithShape="1">
          <a:blip r:embed="rId3">
            <a:alphaModFix/>
          </a:blip>
          <a:srcRect b="0" l="0" r="0" t="0"/>
          <a:stretch/>
        </p:blipFill>
        <p:spPr>
          <a:xfrm>
            <a:off x="5944340" y="3018205"/>
            <a:ext cx="2714700" cy="1839600"/>
          </a:xfrm>
          <a:prstGeom prst="rect">
            <a:avLst/>
          </a:prstGeom>
          <a:noFill/>
          <a:ln>
            <a:noFill/>
          </a:ln>
        </p:spPr>
      </p:pic>
      <p:grpSp>
        <p:nvGrpSpPr>
          <p:cNvPr id="539" name="Google Shape;539;p52"/>
          <p:cNvGrpSpPr/>
          <p:nvPr/>
        </p:nvGrpSpPr>
        <p:grpSpPr>
          <a:xfrm>
            <a:off x="814796" y="914400"/>
            <a:ext cx="3583517" cy="571500"/>
            <a:chOff x="683683" y="1447800"/>
            <a:chExt cx="3583517" cy="762000"/>
          </a:xfrm>
        </p:grpSpPr>
        <p:sp>
          <p:nvSpPr>
            <p:cNvPr id="540" name="Google Shape;540;p52"/>
            <p:cNvSpPr/>
            <p:nvPr/>
          </p:nvSpPr>
          <p:spPr>
            <a:xfrm>
              <a:off x="685800" y="1905000"/>
              <a:ext cx="152400" cy="3048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1" name="Google Shape;541;p52"/>
            <p:cNvSpPr/>
            <p:nvPr/>
          </p:nvSpPr>
          <p:spPr>
            <a:xfrm>
              <a:off x="1752600" y="1905000"/>
              <a:ext cx="152400" cy="3048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2" name="Google Shape;542;p52"/>
            <p:cNvSpPr/>
            <p:nvPr/>
          </p:nvSpPr>
          <p:spPr>
            <a:xfrm>
              <a:off x="3048000" y="1905000"/>
              <a:ext cx="1219200" cy="3048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543" name="Google Shape;543;p52"/>
            <p:cNvCxnSpPr>
              <a:stCxn id="541" idx="3"/>
              <a:endCxn id="542" idx="1"/>
            </p:cNvCxnSpPr>
            <p:nvPr/>
          </p:nvCxnSpPr>
          <p:spPr>
            <a:xfrm>
              <a:off x="1905000" y="2057400"/>
              <a:ext cx="1143000" cy="0"/>
            </a:xfrm>
            <a:prstGeom prst="straightConnector1">
              <a:avLst/>
            </a:prstGeom>
            <a:noFill/>
            <a:ln cap="flat" cmpd="sng" w="12700">
              <a:solidFill>
                <a:schemeClr val="dk1"/>
              </a:solidFill>
              <a:prstDash val="solid"/>
              <a:round/>
              <a:headEnd len="sm" w="sm" type="none"/>
              <a:tailEnd len="sm" w="sm" type="none"/>
            </a:ln>
          </p:spPr>
        </p:cxnSp>
        <p:cxnSp>
          <p:nvCxnSpPr>
            <p:cNvPr id="544" name="Google Shape;544;p52"/>
            <p:cNvCxnSpPr>
              <a:stCxn id="541" idx="1"/>
              <a:endCxn id="540" idx="3"/>
            </p:cNvCxnSpPr>
            <p:nvPr/>
          </p:nvCxnSpPr>
          <p:spPr>
            <a:xfrm rot="10800000">
              <a:off x="838200" y="2057400"/>
              <a:ext cx="914400" cy="0"/>
            </a:xfrm>
            <a:prstGeom prst="straightConnector1">
              <a:avLst/>
            </a:prstGeom>
            <a:noFill/>
            <a:ln cap="flat" cmpd="sng" w="12700">
              <a:solidFill>
                <a:schemeClr val="dk1"/>
              </a:solidFill>
              <a:prstDash val="solid"/>
              <a:round/>
              <a:headEnd len="sm" w="sm" type="none"/>
              <a:tailEnd len="sm" w="sm" type="none"/>
            </a:ln>
          </p:spPr>
        </p:cxnSp>
        <p:sp>
          <p:nvSpPr>
            <p:cNvPr id="545" name="Google Shape;545;p52"/>
            <p:cNvSpPr/>
            <p:nvPr/>
          </p:nvSpPr>
          <p:spPr>
            <a:xfrm>
              <a:off x="683683" y="1800225"/>
              <a:ext cx="76200" cy="45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6" name="Google Shape;546;p52"/>
            <p:cNvSpPr/>
            <p:nvPr/>
          </p:nvSpPr>
          <p:spPr>
            <a:xfrm>
              <a:off x="1801283" y="1834939"/>
              <a:ext cx="76200" cy="45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7" name="Google Shape;547;p52"/>
            <p:cNvSpPr/>
            <p:nvPr/>
          </p:nvSpPr>
          <p:spPr>
            <a:xfrm>
              <a:off x="4042833" y="1812714"/>
              <a:ext cx="76200" cy="45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8" name="Google Shape;548;p52"/>
            <p:cNvSpPr/>
            <p:nvPr/>
          </p:nvSpPr>
          <p:spPr>
            <a:xfrm>
              <a:off x="3738033" y="1752600"/>
              <a:ext cx="76200" cy="45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9" name="Google Shape;549;p52"/>
            <p:cNvSpPr/>
            <p:nvPr/>
          </p:nvSpPr>
          <p:spPr>
            <a:xfrm>
              <a:off x="766233" y="1447800"/>
              <a:ext cx="2971800" cy="685800"/>
            </a:xfrm>
            <a:prstGeom prst="arc">
              <a:avLst>
                <a:gd fmla="val 10748411" name="adj1"/>
                <a:gd fmla="val 21568709" name="adj2"/>
              </a:avLst>
            </a:prstGeom>
            <a:noFill/>
            <a:ln cap="flat" cmpd="sng" w="12700">
              <a:solidFill>
                <a:schemeClr val="dk1"/>
              </a:solidFill>
              <a:prstDash val="dash"/>
              <a:bevel/>
              <a:headEnd len="sm" w="sm" type="none"/>
              <a:tailEnd len="sm" w="sm" type="none"/>
            </a:ln>
            <a:effectLst>
              <a:outerShdw blurRad="40000" rotWithShape="0" dir="5400000" dist="20000">
                <a:srgbClr val="000000">
                  <a:alpha val="376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550" name="Google Shape;550;p52"/>
            <p:cNvSpPr/>
            <p:nvPr/>
          </p:nvSpPr>
          <p:spPr>
            <a:xfrm>
              <a:off x="1877483" y="1528233"/>
              <a:ext cx="2165400" cy="597000"/>
            </a:xfrm>
            <a:prstGeom prst="arc">
              <a:avLst>
                <a:gd fmla="val 10748411" name="adj1"/>
                <a:gd fmla="val 21568709" name="adj2"/>
              </a:avLst>
            </a:prstGeom>
            <a:noFill/>
            <a:ln cap="flat" cmpd="sng" w="12700">
              <a:solidFill>
                <a:schemeClr val="dk1"/>
              </a:solidFill>
              <a:prstDash val="dash"/>
              <a:bevel/>
              <a:headEnd len="sm" w="sm" type="none"/>
              <a:tailEnd len="sm" w="sm" type="none"/>
            </a:ln>
            <a:effectLst>
              <a:outerShdw blurRad="40000" rotWithShape="0" dir="5400000" dist="20000">
                <a:srgbClr val="000000">
                  <a:alpha val="376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551" name="Google Shape;551;p52"/>
            <p:cNvSpPr txBox="1"/>
            <p:nvPr/>
          </p:nvSpPr>
          <p:spPr>
            <a:xfrm>
              <a:off x="990600" y="1447800"/>
              <a:ext cx="381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P</a:t>
              </a:r>
              <a:r>
                <a:rPr baseline="-25000" lang="en" sz="1800">
                  <a:solidFill>
                    <a:schemeClr val="dk1"/>
                  </a:solidFill>
                  <a:latin typeface="Calibri"/>
                  <a:ea typeface="Calibri"/>
                  <a:cs typeface="Calibri"/>
                  <a:sym typeface="Calibri"/>
                </a:rPr>
                <a:t>1</a:t>
              </a:r>
              <a:endParaRPr baseline="-25000" sz="1800">
                <a:solidFill>
                  <a:schemeClr val="dk1"/>
                </a:solidFill>
                <a:latin typeface="Calibri"/>
                <a:ea typeface="Calibri"/>
                <a:cs typeface="Calibri"/>
                <a:sym typeface="Calibri"/>
              </a:endParaRPr>
            </a:p>
          </p:txBody>
        </p:sp>
        <p:sp>
          <p:nvSpPr>
            <p:cNvPr id="552" name="Google Shape;552;p52"/>
            <p:cNvSpPr txBox="1"/>
            <p:nvPr/>
          </p:nvSpPr>
          <p:spPr>
            <a:xfrm>
              <a:off x="2438400" y="1524000"/>
              <a:ext cx="381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P</a:t>
              </a:r>
              <a:r>
                <a:rPr baseline="-25000" lang="en" sz="1800">
                  <a:solidFill>
                    <a:schemeClr val="dk1"/>
                  </a:solidFill>
                  <a:latin typeface="Calibri"/>
                  <a:ea typeface="Calibri"/>
                  <a:cs typeface="Calibri"/>
                  <a:sym typeface="Calibri"/>
                </a:rPr>
                <a:t>2</a:t>
              </a:r>
              <a:endParaRPr baseline="-25000" sz="1800">
                <a:solidFill>
                  <a:schemeClr val="dk1"/>
                </a:solidFill>
                <a:latin typeface="Calibri"/>
                <a:ea typeface="Calibri"/>
                <a:cs typeface="Calibri"/>
                <a:sym typeface="Calibri"/>
              </a:endParaRPr>
            </a:p>
          </p:txBody>
        </p:sp>
      </p:grpSp>
      <p:grpSp>
        <p:nvGrpSpPr>
          <p:cNvPr id="553" name="Google Shape;553;p52"/>
          <p:cNvGrpSpPr/>
          <p:nvPr/>
        </p:nvGrpSpPr>
        <p:grpSpPr>
          <a:xfrm>
            <a:off x="3941113" y="1648575"/>
            <a:ext cx="1524000" cy="980325"/>
            <a:chOff x="1371600" y="2502900"/>
            <a:chExt cx="1524000" cy="1307100"/>
          </a:xfrm>
        </p:grpSpPr>
        <p:sp>
          <p:nvSpPr>
            <p:cNvPr id="554" name="Google Shape;554;p52"/>
            <p:cNvSpPr/>
            <p:nvPr/>
          </p:nvSpPr>
          <p:spPr>
            <a:xfrm>
              <a:off x="1375833" y="3429004"/>
              <a:ext cx="76200" cy="45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5" name="Google Shape;555;p52"/>
            <p:cNvSpPr/>
            <p:nvPr/>
          </p:nvSpPr>
          <p:spPr>
            <a:xfrm>
              <a:off x="1903731" y="3430906"/>
              <a:ext cx="45600" cy="45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6" name="Google Shape;556;p52"/>
            <p:cNvSpPr/>
            <p:nvPr/>
          </p:nvSpPr>
          <p:spPr>
            <a:xfrm>
              <a:off x="2844798" y="3408681"/>
              <a:ext cx="45600" cy="45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7" name="Google Shape;557;p52"/>
            <p:cNvSpPr/>
            <p:nvPr/>
          </p:nvSpPr>
          <p:spPr>
            <a:xfrm>
              <a:off x="2743200" y="3429000"/>
              <a:ext cx="76200" cy="45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8" name="Google Shape;558;p52"/>
            <p:cNvSpPr/>
            <p:nvPr/>
          </p:nvSpPr>
          <p:spPr>
            <a:xfrm>
              <a:off x="1447799" y="3124200"/>
              <a:ext cx="1295400" cy="685800"/>
            </a:xfrm>
            <a:prstGeom prst="arc">
              <a:avLst>
                <a:gd fmla="val 10748411" name="adj1"/>
                <a:gd fmla="val 21568709" name="adj2"/>
              </a:avLst>
            </a:prstGeom>
            <a:noFill/>
            <a:ln cap="flat" cmpd="sng" w="12700">
              <a:solidFill>
                <a:schemeClr val="dk1"/>
              </a:solidFill>
              <a:prstDash val="dash"/>
              <a:bevel/>
              <a:headEnd len="sm" w="sm" type="none"/>
              <a:tailEnd len="sm" w="sm" type="none"/>
            </a:ln>
            <a:effectLst>
              <a:outerShdw blurRad="40000" rotWithShape="0" dir="5400000" dist="20000">
                <a:srgbClr val="000000">
                  <a:alpha val="376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559" name="Google Shape;559;p52"/>
            <p:cNvSpPr/>
            <p:nvPr/>
          </p:nvSpPr>
          <p:spPr>
            <a:xfrm>
              <a:off x="1943101" y="3119967"/>
              <a:ext cx="903600" cy="601200"/>
            </a:xfrm>
            <a:prstGeom prst="arc">
              <a:avLst>
                <a:gd fmla="val 10748411" name="adj1"/>
                <a:gd fmla="val 21568709" name="adj2"/>
              </a:avLst>
            </a:prstGeom>
            <a:noFill/>
            <a:ln cap="flat" cmpd="sng" w="12700">
              <a:solidFill>
                <a:schemeClr val="dk1"/>
              </a:solidFill>
              <a:prstDash val="dash"/>
              <a:bevel/>
              <a:headEnd len="sm" w="sm" type="none"/>
              <a:tailEnd len="sm" w="sm" type="none"/>
            </a:ln>
            <a:effectLst>
              <a:outerShdw blurRad="40000" rotWithShape="0" dir="5400000" dist="20000">
                <a:srgbClr val="000000">
                  <a:alpha val="376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nvGrpSpPr>
            <p:cNvPr id="560" name="Google Shape;560;p52"/>
            <p:cNvGrpSpPr/>
            <p:nvPr/>
          </p:nvGrpSpPr>
          <p:grpSpPr>
            <a:xfrm>
              <a:off x="1371600" y="3505200"/>
              <a:ext cx="1524000" cy="304800"/>
              <a:chOff x="1600200" y="3200400"/>
              <a:chExt cx="1524000" cy="304800"/>
            </a:xfrm>
          </p:grpSpPr>
          <p:sp>
            <p:nvSpPr>
              <p:cNvPr id="561" name="Google Shape;561;p52"/>
              <p:cNvSpPr/>
              <p:nvPr/>
            </p:nvSpPr>
            <p:spPr>
              <a:xfrm>
                <a:off x="1600200" y="3200400"/>
                <a:ext cx="152400" cy="3048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62" name="Google Shape;562;p52"/>
              <p:cNvSpPr/>
              <p:nvPr/>
            </p:nvSpPr>
            <p:spPr>
              <a:xfrm>
                <a:off x="1752600" y="3200400"/>
                <a:ext cx="152400" cy="3048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63" name="Google Shape;563;p52"/>
              <p:cNvSpPr/>
              <p:nvPr/>
            </p:nvSpPr>
            <p:spPr>
              <a:xfrm>
                <a:off x="1905000" y="3200400"/>
                <a:ext cx="1219200" cy="3048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564" name="Google Shape;564;p52"/>
            <p:cNvSpPr txBox="1"/>
            <p:nvPr/>
          </p:nvSpPr>
          <p:spPr>
            <a:xfrm>
              <a:off x="1447812" y="2502900"/>
              <a:ext cx="384000" cy="685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d</a:t>
              </a:r>
              <a:r>
                <a:rPr baseline="-25000" lang="en" sz="1800">
                  <a:solidFill>
                    <a:schemeClr val="dk1"/>
                  </a:solidFill>
                  <a:latin typeface="Calibri"/>
                  <a:ea typeface="Calibri"/>
                  <a:cs typeface="Calibri"/>
                  <a:sym typeface="Calibri"/>
                </a:rPr>
                <a:t>1</a:t>
              </a:r>
              <a:endParaRPr baseline="-25000" sz="1800">
                <a:solidFill>
                  <a:schemeClr val="dk1"/>
                </a:solidFill>
                <a:latin typeface="Calibri"/>
                <a:ea typeface="Calibri"/>
                <a:cs typeface="Calibri"/>
                <a:sym typeface="Calibri"/>
              </a:endParaRPr>
            </a:p>
          </p:txBody>
        </p:sp>
        <p:sp>
          <p:nvSpPr>
            <p:cNvPr id="565" name="Google Shape;565;p52"/>
            <p:cNvSpPr txBox="1"/>
            <p:nvPr/>
          </p:nvSpPr>
          <p:spPr>
            <a:xfrm>
              <a:off x="2438437" y="2502900"/>
              <a:ext cx="384000" cy="685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d</a:t>
              </a:r>
              <a:r>
                <a:rPr baseline="-25000" lang="en" sz="1800">
                  <a:solidFill>
                    <a:schemeClr val="dk1"/>
                  </a:solidFill>
                  <a:latin typeface="Calibri"/>
                  <a:ea typeface="Calibri"/>
                  <a:cs typeface="Calibri"/>
                  <a:sym typeface="Calibri"/>
                </a:rPr>
                <a:t>2</a:t>
              </a:r>
              <a:endParaRPr baseline="-25000" sz="1800">
                <a:solidFill>
                  <a:schemeClr val="dk1"/>
                </a:solidFill>
                <a:latin typeface="Calibri"/>
                <a:ea typeface="Calibri"/>
                <a:cs typeface="Calibri"/>
                <a:sym typeface="Calibri"/>
              </a:endParaRPr>
            </a:p>
          </p:txBody>
        </p:sp>
      </p:grpSp>
      <p:sp>
        <p:nvSpPr>
          <p:cNvPr id="566" name="Google Shape;566;p52"/>
          <p:cNvSpPr/>
          <p:nvPr/>
        </p:nvSpPr>
        <p:spPr>
          <a:xfrm flipH="1" rot="8676353">
            <a:off x="3333540" y="1668037"/>
            <a:ext cx="542820" cy="467919"/>
          </a:xfrm>
          <a:prstGeom prst="upArrow">
            <a:avLst>
              <a:gd fmla="val 50000" name="adj1"/>
              <a:gd fmla="val 50000" name="adj2"/>
            </a:avLst>
          </a:prstGeom>
          <a:solidFill>
            <a:schemeClr val="dk1"/>
          </a:solidFill>
          <a:ln cap="flat" cmpd="sng" w="9525">
            <a:solidFill>
              <a:schemeClr val="dk1"/>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67" name="Google Shape;567;p52"/>
          <p:cNvSpPr txBox="1"/>
          <p:nvPr/>
        </p:nvSpPr>
        <p:spPr>
          <a:xfrm>
            <a:off x="661650" y="1738700"/>
            <a:ext cx="2538600" cy="71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000">
                <a:solidFill>
                  <a:srgbClr val="595959"/>
                </a:solidFill>
                <a:latin typeface="Lato"/>
                <a:ea typeface="Lato"/>
                <a:cs typeface="Lato"/>
                <a:sym typeface="Lato"/>
              </a:rPr>
              <a:t>Splice and compute insert distance</a:t>
            </a:r>
            <a:endParaRPr>
              <a:solidFill>
                <a:srgbClr val="595959"/>
              </a:solidFill>
              <a:latin typeface="Lato"/>
              <a:ea typeface="Lato"/>
              <a:cs typeface="Lato"/>
              <a:sym typeface="Lato"/>
            </a:endParaRPr>
          </a:p>
        </p:txBody>
      </p:sp>
      <p:sp>
        <p:nvSpPr>
          <p:cNvPr id="568" name="Google Shape;568;p52"/>
          <p:cNvSpPr/>
          <p:nvPr/>
        </p:nvSpPr>
        <p:spPr>
          <a:xfrm flipH="1" rot="8480412">
            <a:off x="5547346" y="2624927"/>
            <a:ext cx="534021" cy="475664"/>
          </a:xfrm>
          <a:prstGeom prst="upArrow">
            <a:avLst>
              <a:gd fmla="val 50000" name="adj1"/>
              <a:gd fmla="val 50000" name="adj2"/>
            </a:avLst>
          </a:prstGeom>
          <a:solidFill>
            <a:schemeClr val="dk1"/>
          </a:solidFill>
          <a:ln cap="flat" cmpd="sng" w="9525">
            <a:solidFill>
              <a:schemeClr val="dk1"/>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69" name="Google Shape;569;p52"/>
          <p:cNvSpPr txBox="1"/>
          <p:nvPr/>
        </p:nvSpPr>
        <p:spPr>
          <a:xfrm>
            <a:off x="2993050" y="4017225"/>
            <a:ext cx="2816100" cy="7431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 sz="2000">
                <a:solidFill>
                  <a:srgbClr val="595959"/>
                </a:solidFill>
                <a:latin typeface="Lato"/>
                <a:ea typeface="Lato"/>
                <a:cs typeface="Lato"/>
                <a:sym typeface="Lato"/>
              </a:rPr>
              <a:t>Estimate  insert size empirical distribution</a:t>
            </a:r>
            <a:endParaRPr sz="2000">
              <a:solidFill>
                <a:srgbClr val="595959"/>
              </a:solidFill>
              <a:latin typeface="Lato"/>
              <a:ea typeface="Lato"/>
              <a:cs typeface="Lato"/>
              <a:sym typeface="Lato"/>
            </a:endParaRPr>
          </a:p>
        </p:txBody>
      </p:sp>
      <p:sp>
        <p:nvSpPr>
          <p:cNvPr id="570" name="Google Shape;570;p52"/>
          <p:cNvSpPr txBox="1"/>
          <p:nvPr/>
        </p:nvSpPr>
        <p:spPr>
          <a:xfrm>
            <a:off x="5675250" y="1648575"/>
            <a:ext cx="2655900" cy="743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000">
                <a:solidFill>
                  <a:srgbClr val="595959"/>
                </a:solidFill>
                <a:latin typeface="Lato"/>
                <a:ea typeface="Lato"/>
                <a:cs typeface="Lato"/>
                <a:sym typeface="Lato"/>
              </a:rPr>
              <a:t>Get all single isoform reconstructions</a:t>
            </a:r>
            <a:endParaRPr sz="2000">
              <a:solidFill>
                <a:srgbClr val="595959"/>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53"/>
          <p:cNvSpPr txBox="1"/>
          <p:nvPr/>
        </p:nvSpPr>
        <p:spPr>
          <a:xfrm>
            <a:off x="152400" y="22800"/>
            <a:ext cx="8229600" cy="51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 sz="2600">
                <a:solidFill>
                  <a:srgbClr val="1A1A1A"/>
                </a:solidFill>
                <a:latin typeface="Raleway"/>
                <a:ea typeface="Raleway"/>
                <a:cs typeface="Raleway"/>
                <a:sym typeface="Raleway"/>
              </a:rPr>
              <a:t>… and use it for probabilistic read assignment</a:t>
            </a:r>
            <a:endParaRPr b="1" sz="2600">
              <a:solidFill>
                <a:srgbClr val="1A1A1A"/>
              </a:solidFill>
              <a:latin typeface="Raleway"/>
              <a:ea typeface="Raleway"/>
              <a:cs typeface="Raleway"/>
              <a:sym typeface="Raleway"/>
            </a:endParaRPr>
          </a:p>
        </p:txBody>
      </p:sp>
      <p:sp>
        <p:nvSpPr>
          <p:cNvPr id="576" name="Google Shape;576;p53"/>
          <p:cNvSpPr/>
          <p:nvPr/>
        </p:nvSpPr>
        <p:spPr>
          <a:xfrm>
            <a:off x="1828800" y="1085850"/>
            <a:ext cx="152400" cy="228600"/>
          </a:xfrm>
          <a:prstGeom prst="rect">
            <a:avLst/>
          </a:prstGeom>
          <a:solidFill>
            <a:srgbClr val="934B21"/>
          </a:solidFill>
          <a:ln cap="flat" cmpd="sng" w="9525">
            <a:solidFill>
              <a:srgbClr val="934B2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7" name="Google Shape;577;p53"/>
          <p:cNvSpPr/>
          <p:nvPr/>
        </p:nvSpPr>
        <p:spPr>
          <a:xfrm>
            <a:off x="2895600" y="1085850"/>
            <a:ext cx="152400" cy="228600"/>
          </a:xfrm>
          <a:prstGeom prst="rect">
            <a:avLst/>
          </a:prstGeom>
          <a:solidFill>
            <a:srgbClr val="934B21"/>
          </a:solidFill>
          <a:ln cap="flat" cmpd="sng" w="9525">
            <a:solidFill>
              <a:srgbClr val="934B2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8" name="Google Shape;578;p53"/>
          <p:cNvSpPr/>
          <p:nvPr/>
        </p:nvSpPr>
        <p:spPr>
          <a:xfrm>
            <a:off x="4191000" y="1085850"/>
            <a:ext cx="1219200" cy="228600"/>
          </a:xfrm>
          <a:prstGeom prst="rect">
            <a:avLst/>
          </a:prstGeom>
          <a:solidFill>
            <a:srgbClr val="934B21"/>
          </a:solidFill>
          <a:ln cap="flat" cmpd="sng" w="9525">
            <a:solidFill>
              <a:srgbClr val="934B2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9" name="Google Shape;579;p53"/>
          <p:cNvSpPr/>
          <p:nvPr/>
        </p:nvSpPr>
        <p:spPr>
          <a:xfrm>
            <a:off x="1828800" y="1485900"/>
            <a:ext cx="152400" cy="228600"/>
          </a:xfrm>
          <a:prstGeom prst="rect">
            <a:avLst/>
          </a:prstGeom>
          <a:solidFill>
            <a:srgbClr val="326064"/>
          </a:solidFill>
          <a:ln cap="flat" cmpd="sng" w="9525">
            <a:solidFill>
              <a:srgbClr val="32606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0" name="Google Shape;580;p53"/>
          <p:cNvSpPr/>
          <p:nvPr/>
        </p:nvSpPr>
        <p:spPr>
          <a:xfrm>
            <a:off x="2895600" y="1485900"/>
            <a:ext cx="152400" cy="228600"/>
          </a:xfrm>
          <a:prstGeom prst="rect">
            <a:avLst/>
          </a:prstGeom>
          <a:solidFill>
            <a:srgbClr val="326064"/>
          </a:solidFill>
          <a:ln cap="flat" cmpd="sng" w="9525">
            <a:solidFill>
              <a:srgbClr val="32606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1" name="Google Shape;581;p53"/>
          <p:cNvSpPr/>
          <p:nvPr/>
        </p:nvSpPr>
        <p:spPr>
          <a:xfrm>
            <a:off x="4191000" y="1485900"/>
            <a:ext cx="914400" cy="228600"/>
          </a:xfrm>
          <a:prstGeom prst="rect">
            <a:avLst/>
          </a:prstGeom>
          <a:solidFill>
            <a:srgbClr val="326064"/>
          </a:solidFill>
          <a:ln cap="flat" cmpd="sng" w="9525">
            <a:solidFill>
              <a:srgbClr val="32606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2" name="Google Shape;582;p53"/>
          <p:cNvSpPr/>
          <p:nvPr/>
        </p:nvSpPr>
        <p:spPr>
          <a:xfrm>
            <a:off x="1828800" y="1885950"/>
            <a:ext cx="152400" cy="228600"/>
          </a:xfrm>
          <a:prstGeom prst="rect">
            <a:avLst/>
          </a:prstGeom>
          <a:solidFill>
            <a:srgbClr val="78397A"/>
          </a:solidFill>
          <a:ln cap="flat" cmpd="sng" w="9525">
            <a:solidFill>
              <a:srgbClr val="78397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3" name="Google Shape;583;p53"/>
          <p:cNvSpPr/>
          <p:nvPr/>
        </p:nvSpPr>
        <p:spPr>
          <a:xfrm>
            <a:off x="4191000" y="1885950"/>
            <a:ext cx="533400" cy="228600"/>
          </a:xfrm>
          <a:prstGeom prst="rect">
            <a:avLst/>
          </a:prstGeom>
          <a:solidFill>
            <a:srgbClr val="78397A"/>
          </a:solidFill>
          <a:ln cap="flat" cmpd="sng" w="9525">
            <a:solidFill>
              <a:srgbClr val="78397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584" name="Google Shape;584;p53"/>
          <p:cNvCxnSpPr>
            <a:stCxn id="577" idx="3"/>
            <a:endCxn id="578" idx="1"/>
          </p:cNvCxnSpPr>
          <p:nvPr/>
        </p:nvCxnSpPr>
        <p:spPr>
          <a:xfrm>
            <a:off x="3048000" y="1200150"/>
            <a:ext cx="1143000" cy="0"/>
          </a:xfrm>
          <a:prstGeom prst="straightConnector1">
            <a:avLst/>
          </a:prstGeom>
          <a:noFill/>
          <a:ln cap="flat" cmpd="sng" w="12700">
            <a:solidFill>
              <a:schemeClr val="dk1"/>
            </a:solidFill>
            <a:prstDash val="solid"/>
            <a:round/>
            <a:headEnd len="sm" w="sm" type="none"/>
            <a:tailEnd len="sm" w="sm" type="none"/>
          </a:ln>
        </p:spPr>
      </p:cxnSp>
      <p:cxnSp>
        <p:nvCxnSpPr>
          <p:cNvPr id="585" name="Google Shape;585;p53"/>
          <p:cNvCxnSpPr>
            <a:stCxn id="577" idx="1"/>
            <a:endCxn id="576" idx="3"/>
          </p:cNvCxnSpPr>
          <p:nvPr/>
        </p:nvCxnSpPr>
        <p:spPr>
          <a:xfrm rot="10800000">
            <a:off x="1981200" y="1200150"/>
            <a:ext cx="914400" cy="0"/>
          </a:xfrm>
          <a:prstGeom prst="straightConnector1">
            <a:avLst/>
          </a:prstGeom>
          <a:noFill/>
          <a:ln cap="flat" cmpd="sng" w="12700">
            <a:solidFill>
              <a:schemeClr val="dk1"/>
            </a:solidFill>
            <a:prstDash val="solid"/>
            <a:round/>
            <a:headEnd len="sm" w="sm" type="none"/>
            <a:tailEnd len="sm" w="sm" type="none"/>
          </a:ln>
        </p:spPr>
      </p:cxnSp>
      <p:cxnSp>
        <p:nvCxnSpPr>
          <p:cNvPr id="586" name="Google Shape;586;p53"/>
          <p:cNvCxnSpPr/>
          <p:nvPr/>
        </p:nvCxnSpPr>
        <p:spPr>
          <a:xfrm>
            <a:off x="3048001" y="1599008"/>
            <a:ext cx="1143000" cy="1200"/>
          </a:xfrm>
          <a:prstGeom prst="straightConnector1">
            <a:avLst/>
          </a:prstGeom>
          <a:noFill/>
          <a:ln cap="flat" cmpd="sng" w="12700">
            <a:solidFill>
              <a:schemeClr val="dk1"/>
            </a:solidFill>
            <a:prstDash val="solid"/>
            <a:round/>
            <a:headEnd len="sm" w="sm" type="none"/>
            <a:tailEnd len="sm" w="sm" type="none"/>
          </a:ln>
        </p:spPr>
      </p:cxnSp>
      <p:cxnSp>
        <p:nvCxnSpPr>
          <p:cNvPr id="587" name="Google Shape;587;p53"/>
          <p:cNvCxnSpPr/>
          <p:nvPr/>
        </p:nvCxnSpPr>
        <p:spPr>
          <a:xfrm rot="10800000">
            <a:off x="1981201" y="1598999"/>
            <a:ext cx="914400" cy="1200"/>
          </a:xfrm>
          <a:prstGeom prst="straightConnector1">
            <a:avLst/>
          </a:prstGeom>
          <a:noFill/>
          <a:ln cap="flat" cmpd="sng" w="12700">
            <a:solidFill>
              <a:schemeClr val="dk1"/>
            </a:solidFill>
            <a:prstDash val="solid"/>
            <a:round/>
            <a:headEnd len="sm" w="sm" type="none"/>
            <a:tailEnd len="sm" w="sm" type="none"/>
          </a:ln>
        </p:spPr>
      </p:cxnSp>
      <p:cxnSp>
        <p:nvCxnSpPr>
          <p:cNvPr id="588" name="Google Shape;588;p53"/>
          <p:cNvCxnSpPr>
            <a:stCxn id="582" idx="3"/>
          </p:cNvCxnSpPr>
          <p:nvPr/>
        </p:nvCxnSpPr>
        <p:spPr>
          <a:xfrm>
            <a:off x="1981200" y="2000250"/>
            <a:ext cx="2209800" cy="0"/>
          </a:xfrm>
          <a:prstGeom prst="straightConnector1">
            <a:avLst/>
          </a:prstGeom>
          <a:noFill/>
          <a:ln cap="flat" cmpd="sng" w="12700">
            <a:solidFill>
              <a:schemeClr val="dk1"/>
            </a:solidFill>
            <a:prstDash val="solid"/>
            <a:round/>
            <a:headEnd len="sm" w="sm" type="none"/>
            <a:tailEnd len="sm" w="sm" type="none"/>
          </a:ln>
        </p:spPr>
      </p:cxnSp>
      <p:sp>
        <p:nvSpPr>
          <p:cNvPr id="589" name="Google Shape;589;p53"/>
          <p:cNvSpPr txBox="1"/>
          <p:nvPr/>
        </p:nvSpPr>
        <p:spPr>
          <a:xfrm>
            <a:off x="676389" y="1064419"/>
            <a:ext cx="10761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Isoform 1</a:t>
            </a:r>
            <a:endParaRPr sz="1800">
              <a:solidFill>
                <a:schemeClr val="dk1"/>
              </a:solidFill>
              <a:latin typeface="Calibri"/>
              <a:ea typeface="Calibri"/>
              <a:cs typeface="Calibri"/>
              <a:sym typeface="Calibri"/>
            </a:endParaRPr>
          </a:p>
        </p:txBody>
      </p:sp>
      <p:sp>
        <p:nvSpPr>
          <p:cNvPr id="590" name="Google Shape;590;p53"/>
          <p:cNvSpPr txBox="1"/>
          <p:nvPr/>
        </p:nvSpPr>
        <p:spPr>
          <a:xfrm>
            <a:off x="676389" y="1464469"/>
            <a:ext cx="10761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Isoform 2</a:t>
            </a:r>
            <a:endParaRPr sz="1800">
              <a:solidFill>
                <a:schemeClr val="dk1"/>
              </a:solidFill>
              <a:latin typeface="Calibri"/>
              <a:ea typeface="Calibri"/>
              <a:cs typeface="Calibri"/>
              <a:sym typeface="Calibri"/>
            </a:endParaRPr>
          </a:p>
        </p:txBody>
      </p:sp>
      <p:sp>
        <p:nvSpPr>
          <p:cNvPr id="591" name="Google Shape;591;p53"/>
          <p:cNvSpPr txBox="1"/>
          <p:nvPr/>
        </p:nvSpPr>
        <p:spPr>
          <a:xfrm>
            <a:off x="676389" y="1864519"/>
            <a:ext cx="10761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Isoform 3</a:t>
            </a:r>
            <a:endParaRPr sz="1800">
              <a:solidFill>
                <a:schemeClr val="dk1"/>
              </a:solidFill>
              <a:latin typeface="Calibri"/>
              <a:ea typeface="Calibri"/>
              <a:cs typeface="Calibri"/>
              <a:sym typeface="Calibri"/>
            </a:endParaRPr>
          </a:p>
        </p:txBody>
      </p:sp>
      <p:grpSp>
        <p:nvGrpSpPr>
          <p:cNvPr id="592" name="Google Shape;592;p53"/>
          <p:cNvGrpSpPr/>
          <p:nvPr/>
        </p:nvGrpSpPr>
        <p:grpSpPr>
          <a:xfrm>
            <a:off x="1140011" y="2514613"/>
            <a:ext cx="1679389" cy="1278719"/>
            <a:chOff x="1140011" y="3352817"/>
            <a:chExt cx="1679389" cy="1704958"/>
          </a:xfrm>
        </p:grpSpPr>
        <p:grpSp>
          <p:nvGrpSpPr>
            <p:cNvPr id="593" name="Google Shape;593;p53"/>
            <p:cNvGrpSpPr/>
            <p:nvPr/>
          </p:nvGrpSpPr>
          <p:grpSpPr>
            <a:xfrm>
              <a:off x="1295400" y="4219575"/>
              <a:ext cx="1524000" cy="304800"/>
              <a:chOff x="4572000" y="4343400"/>
              <a:chExt cx="1524000" cy="304800"/>
            </a:xfrm>
          </p:grpSpPr>
          <p:sp>
            <p:nvSpPr>
              <p:cNvPr id="594" name="Google Shape;594;p53"/>
              <p:cNvSpPr/>
              <p:nvPr/>
            </p:nvSpPr>
            <p:spPr>
              <a:xfrm>
                <a:off x="4572000" y="4343400"/>
                <a:ext cx="152400" cy="304800"/>
              </a:xfrm>
              <a:prstGeom prst="rect">
                <a:avLst/>
              </a:prstGeom>
              <a:solidFill>
                <a:srgbClr val="934B21"/>
              </a:solidFill>
              <a:ln cap="flat" cmpd="sng" w="9525">
                <a:solidFill>
                  <a:srgbClr val="934B2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5" name="Google Shape;595;p53"/>
              <p:cNvSpPr/>
              <p:nvPr/>
            </p:nvSpPr>
            <p:spPr>
              <a:xfrm>
                <a:off x="4724400" y="4343400"/>
                <a:ext cx="152400" cy="304800"/>
              </a:xfrm>
              <a:prstGeom prst="rect">
                <a:avLst/>
              </a:prstGeom>
              <a:solidFill>
                <a:srgbClr val="934B21"/>
              </a:solidFill>
              <a:ln cap="flat" cmpd="sng" w="9525">
                <a:solidFill>
                  <a:srgbClr val="934B2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6" name="Google Shape;596;p53"/>
              <p:cNvSpPr/>
              <p:nvPr/>
            </p:nvSpPr>
            <p:spPr>
              <a:xfrm>
                <a:off x="4876800" y="4343400"/>
                <a:ext cx="1219200" cy="304800"/>
              </a:xfrm>
              <a:prstGeom prst="rect">
                <a:avLst/>
              </a:prstGeom>
              <a:solidFill>
                <a:srgbClr val="934B21"/>
              </a:solidFill>
              <a:ln cap="flat" cmpd="sng" w="9525">
                <a:solidFill>
                  <a:srgbClr val="934B2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597" name="Google Shape;597;p53"/>
            <p:cNvGrpSpPr/>
            <p:nvPr/>
          </p:nvGrpSpPr>
          <p:grpSpPr>
            <a:xfrm>
              <a:off x="1295400" y="4752975"/>
              <a:ext cx="1219200" cy="304800"/>
              <a:chOff x="4572000" y="4876800"/>
              <a:chExt cx="1219200" cy="304800"/>
            </a:xfrm>
          </p:grpSpPr>
          <p:sp>
            <p:nvSpPr>
              <p:cNvPr id="598" name="Google Shape;598;p53"/>
              <p:cNvSpPr/>
              <p:nvPr/>
            </p:nvSpPr>
            <p:spPr>
              <a:xfrm>
                <a:off x="4572000" y="4876800"/>
                <a:ext cx="152400" cy="304800"/>
              </a:xfrm>
              <a:prstGeom prst="rect">
                <a:avLst/>
              </a:prstGeom>
              <a:solidFill>
                <a:srgbClr val="326064"/>
              </a:solidFill>
              <a:ln cap="flat" cmpd="sng" w="9525">
                <a:solidFill>
                  <a:srgbClr val="32606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9" name="Google Shape;599;p53"/>
              <p:cNvSpPr/>
              <p:nvPr/>
            </p:nvSpPr>
            <p:spPr>
              <a:xfrm>
                <a:off x="4724400" y="4876800"/>
                <a:ext cx="152400" cy="304800"/>
              </a:xfrm>
              <a:prstGeom prst="rect">
                <a:avLst/>
              </a:prstGeom>
              <a:solidFill>
                <a:srgbClr val="326064"/>
              </a:solidFill>
              <a:ln cap="flat" cmpd="sng" w="9525">
                <a:solidFill>
                  <a:srgbClr val="32606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00" name="Google Shape;600;p53"/>
              <p:cNvSpPr/>
              <p:nvPr/>
            </p:nvSpPr>
            <p:spPr>
              <a:xfrm>
                <a:off x="4876800" y="4876800"/>
                <a:ext cx="914400" cy="304800"/>
              </a:xfrm>
              <a:prstGeom prst="rect">
                <a:avLst/>
              </a:prstGeom>
              <a:solidFill>
                <a:srgbClr val="326064"/>
              </a:solidFill>
              <a:ln cap="flat" cmpd="sng" w="9525">
                <a:solidFill>
                  <a:srgbClr val="32606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601" name="Google Shape;601;p53"/>
            <p:cNvSpPr/>
            <p:nvPr/>
          </p:nvSpPr>
          <p:spPr>
            <a:xfrm>
              <a:off x="1317624" y="4114800"/>
              <a:ext cx="76200" cy="45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02" name="Google Shape;602;p53"/>
            <p:cNvSpPr/>
            <p:nvPr/>
          </p:nvSpPr>
          <p:spPr>
            <a:xfrm>
              <a:off x="2133600" y="4109510"/>
              <a:ext cx="76200" cy="45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03" name="Google Shape;603;p53"/>
            <p:cNvSpPr/>
            <p:nvPr/>
          </p:nvSpPr>
          <p:spPr>
            <a:xfrm>
              <a:off x="1391709" y="3762375"/>
              <a:ext cx="741900" cy="638100"/>
            </a:xfrm>
            <a:prstGeom prst="arc">
              <a:avLst>
                <a:gd fmla="val 10748411" name="adj1"/>
                <a:gd fmla="val 21568709" name="adj2"/>
              </a:avLst>
            </a:prstGeom>
            <a:noFill/>
            <a:ln cap="flat" cmpd="sng" w="12700">
              <a:solidFill>
                <a:schemeClr val="dk1"/>
              </a:solidFill>
              <a:prstDash val="dash"/>
              <a:bevel/>
              <a:headEnd len="sm" w="sm" type="none"/>
              <a:tailEnd len="sm" w="sm" type="none"/>
            </a:ln>
            <a:effectLst>
              <a:outerShdw blurRad="40000" rotWithShape="0" dir="5400000" dist="20000">
                <a:srgbClr val="000000">
                  <a:alpha val="376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604" name="Google Shape;604;p53"/>
            <p:cNvSpPr txBox="1"/>
            <p:nvPr/>
          </p:nvSpPr>
          <p:spPr>
            <a:xfrm>
              <a:off x="1140011" y="3352817"/>
              <a:ext cx="3840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d</a:t>
              </a:r>
              <a:r>
                <a:rPr baseline="-25000" lang="en" sz="1800">
                  <a:solidFill>
                    <a:schemeClr val="dk1"/>
                  </a:solidFill>
                  <a:latin typeface="Calibri"/>
                  <a:ea typeface="Calibri"/>
                  <a:cs typeface="Calibri"/>
                  <a:sym typeface="Calibri"/>
                </a:rPr>
                <a:t>1</a:t>
              </a:r>
              <a:endParaRPr baseline="-25000" sz="1800">
                <a:solidFill>
                  <a:schemeClr val="dk1"/>
                </a:solidFill>
                <a:latin typeface="Calibri"/>
                <a:ea typeface="Calibri"/>
                <a:cs typeface="Calibri"/>
                <a:sym typeface="Calibri"/>
              </a:endParaRPr>
            </a:p>
          </p:txBody>
        </p:sp>
      </p:grpSp>
      <p:grpSp>
        <p:nvGrpSpPr>
          <p:cNvPr id="605" name="Google Shape;605;p53"/>
          <p:cNvGrpSpPr/>
          <p:nvPr/>
        </p:nvGrpSpPr>
        <p:grpSpPr>
          <a:xfrm>
            <a:off x="3200400" y="2571750"/>
            <a:ext cx="715136" cy="812780"/>
            <a:chOff x="3886200" y="3745468"/>
            <a:chExt cx="715136" cy="1083707"/>
          </a:xfrm>
        </p:grpSpPr>
        <p:sp>
          <p:nvSpPr>
            <p:cNvPr id="606" name="Google Shape;606;p53"/>
            <p:cNvSpPr/>
            <p:nvPr/>
          </p:nvSpPr>
          <p:spPr>
            <a:xfrm>
              <a:off x="3888316" y="4419600"/>
              <a:ext cx="76200" cy="45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07" name="Google Shape;607;p53"/>
            <p:cNvSpPr/>
            <p:nvPr/>
          </p:nvSpPr>
          <p:spPr>
            <a:xfrm>
              <a:off x="4406900" y="4414310"/>
              <a:ext cx="76200" cy="45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08" name="Google Shape;608;p53"/>
            <p:cNvSpPr/>
            <p:nvPr/>
          </p:nvSpPr>
          <p:spPr>
            <a:xfrm>
              <a:off x="3962401" y="4191000"/>
              <a:ext cx="457200" cy="514500"/>
            </a:xfrm>
            <a:prstGeom prst="arc">
              <a:avLst>
                <a:gd fmla="val 10748411" name="adj1"/>
                <a:gd fmla="val 21568709" name="adj2"/>
              </a:avLst>
            </a:prstGeom>
            <a:noFill/>
            <a:ln cap="flat" cmpd="sng" w="12700">
              <a:solidFill>
                <a:schemeClr val="dk1"/>
              </a:solidFill>
              <a:prstDash val="dash"/>
              <a:bevel/>
              <a:headEnd len="sm" w="sm" type="none"/>
              <a:tailEnd len="sm" w="sm" type="none"/>
            </a:ln>
            <a:effectLst>
              <a:outerShdw blurRad="40000" rotWithShape="0" dir="5400000" dist="20000">
                <a:srgbClr val="000000">
                  <a:alpha val="376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nvGrpSpPr>
            <p:cNvPr id="609" name="Google Shape;609;p53"/>
            <p:cNvGrpSpPr/>
            <p:nvPr/>
          </p:nvGrpSpPr>
          <p:grpSpPr>
            <a:xfrm>
              <a:off x="3886200" y="4524375"/>
              <a:ext cx="685800" cy="304800"/>
              <a:chOff x="4572000" y="5334000"/>
              <a:chExt cx="685800" cy="304800"/>
            </a:xfrm>
          </p:grpSpPr>
          <p:sp>
            <p:nvSpPr>
              <p:cNvPr id="610" name="Google Shape;610;p53"/>
              <p:cNvSpPr/>
              <p:nvPr/>
            </p:nvSpPr>
            <p:spPr>
              <a:xfrm>
                <a:off x="4572000" y="5334000"/>
                <a:ext cx="152400" cy="304800"/>
              </a:xfrm>
              <a:prstGeom prst="rect">
                <a:avLst/>
              </a:prstGeom>
              <a:solidFill>
                <a:srgbClr val="78397A"/>
              </a:solidFill>
              <a:ln cap="flat" cmpd="sng" w="9525">
                <a:solidFill>
                  <a:srgbClr val="78397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1" name="Google Shape;611;p53"/>
              <p:cNvSpPr/>
              <p:nvPr/>
            </p:nvSpPr>
            <p:spPr>
              <a:xfrm>
                <a:off x="4724400" y="5334000"/>
                <a:ext cx="533400" cy="304800"/>
              </a:xfrm>
              <a:prstGeom prst="rect">
                <a:avLst/>
              </a:prstGeom>
              <a:solidFill>
                <a:srgbClr val="78397A"/>
              </a:solidFill>
              <a:ln cap="flat" cmpd="sng" w="9525">
                <a:solidFill>
                  <a:srgbClr val="78397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612" name="Google Shape;612;p53"/>
            <p:cNvSpPr txBox="1"/>
            <p:nvPr/>
          </p:nvSpPr>
          <p:spPr>
            <a:xfrm>
              <a:off x="4217336" y="3745468"/>
              <a:ext cx="3840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d</a:t>
              </a:r>
              <a:r>
                <a:rPr baseline="-25000" lang="en" sz="1800">
                  <a:solidFill>
                    <a:schemeClr val="dk1"/>
                  </a:solidFill>
                  <a:latin typeface="Calibri"/>
                  <a:ea typeface="Calibri"/>
                  <a:cs typeface="Calibri"/>
                  <a:sym typeface="Calibri"/>
                </a:rPr>
                <a:t>2</a:t>
              </a:r>
              <a:endParaRPr baseline="-25000" sz="1800">
                <a:solidFill>
                  <a:schemeClr val="dk1"/>
                </a:solidFill>
                <a:latin typeface="Calibri"/>
                <a:ea typeface="Calibri"/>
                <a:cs typeface="Calibri"/>
                <a:sym typeface="Calibri"/>
              </a:endParaRPr>
            </a:p>
          </p:txBody>
        </p:sp>
      </p:grpSp>
      <p:grpSp>
        <p:nvGrpSpPr>
          <p:cNvPr id="613" name="Google Shape;613;p53"/>
          <p:cNvGrpSpPr/>
          <p:nvPr/>
        </p:nvGrpSpPr>
        <p:grpSpPr>
          <a:xfrm>
            <a:off x="5334000" y="2049881"/>
            <a:ext cx="3047400" cy="2064825"/>
            <a:chOff x="5715000" y="2133600"/>
            <a:chExt cx="3047400" cy="2753100"/>
          </a:xfrm>
        </p:grpSpPr>
        <p:pic>
          <p:nvPicPr>
            <p:cNvPr descr="insert.size.normal.dist.ai" id="614" name="Google Shape;614;p53"/>
            <p:cNvPicPr preferRelativeResize="0"/>
            <p:nvPr/>
          </p:nvPicPr>
          <p:blipFill rotWithShape="1">
            <a:blip r:embed="rId3">
              <a:alphaModFix/>
            </a:blip>
            <a:srcRect b="0" l="0" r="0" t="0"/>
            <a:stretch/>
          </p:blipFill>
          <p:spPr>
            <a:xfrm>
              <a:off x="5715000" y="2133600"/>
              <a:ext cx="3047400" cy="2753100"/>
            </a:xfrm>
            <a:prstGeom prst="rect">
              <a:avLst/>
            </a:prstGeom>
            <a:noFill/>
            <a:ln>
              <a:noFill/>
            </a:ln>
          </p:spPr>
        </p:pic>
        <p:cxnSp>
          <p:nvCxnSpPr>
            <p:cNvPr id="615" name="Google Shape;615;p53"/>
            <p:cNvCxnSpPr/>
            <p:nvPr/>
          </p:nvCxnSpPr>
          <p:spPr>
            <a:xfrm rot="5400000">
              <a:off x="5753144" y="3467144"/>
              <a:ext cx="2209800" cy="1500"/>
            </a:xfrm>
            <a:prstGeom prst="straightConnector1">
              <a:avLst/>
            </a:prstGeom>
            <a:noFill/>
            <a:ln cap="flat" cmpd="sng" w="12700">
              <a:solidFill>
                <a:schemeClr val="dk1"/>
              </a:solidFill>
              <a:prstDash val="dash"/>
              <a:round/>
              <a:headEnd len="sm" w="sm" type="none"/>
              <a:tailEnd len="sm" w="sm" type="none"/>
            </a:ln>
            <a:effectLst>
              <a:outerShdw blurRad="40000" rotWithShape="0" dir="5400000" dist="20000">
                <a:srgbClr val="000000">
                  <a:alpha val="37650"/>
                </a:srgbClr>
              </a:outerShdw>
            </a:effectLst>
          </p:spPr>
        </p:cxnSp>
        <p:cxnSp>
          <p:nvCxnSpPr>
            <p:cNvPr id="616" name="Google Shape;616;p53"/>
            <p:cNvCxnSpPr/>
            <p:nvPr/>
          </p:nvCxnSpPr>
          <p:spPr>
            <a:xfrm rot="5400000">
              <a:off x="6971550" y="3466350"/>
              <a:ext cx="2209800" cy="1500"/>
            </a:xfrm>
            <a:prstGeom prst="straightConnector1">
              <a:avLst/>
            </a:prstGeom>
            <a:noFill/>
            <a:ln cap="flat" cmpd="sng" w="12700">
              <a:solidFill>
                <a:schemeClr val="dk1"/>
              </a:solidFill>
              <a:prstDash val="dash"/>
              <a:round/>
              <a:headEnd len="sm" w="sm" type="none"/>
              <a:tailEnd len="sm" w="sm" type="none"/>
            </a:ln>
            <a:effectLst>
              <a:outerShdw blurRad="40000" rotWithShape="0" dir="5400000" dist="20000">
                <a:srgbClr val="000000">
                  <a:alpha val="37650"/>
                </a:srgbClr>
              </a:outerShdw>
            </a:effectLst>
          </p:spPr>
        </p:cxnSp>
        <p:sp>
          <p:nvSpPr>
            <p:cNvPr id="617" name="Google Shape;617;p53"/>
            <p:cNvSpPr txBox="1"/>
            <p:nvPr/>
          </p:nvSpPr>
          <p:spPr>
            <a:xfrm>
              <a:off x="8074261" y="2133600"/>
              <a:ext cx="3840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d</a:t>
              </a:r>
              <a:r>
                <a:rPr baseline="-25000" lang="en" sz="1800">
                  <a:solidFill>
                    <a:schemeClr val="dk1"/>
                  </a:solidFill>
                  <a:latin typeface="Calibri"/>
                  <a:ea typeface="Calibri"/>
                  <a:cs typeface="Calibri"/>
                  <a:sym typeface="Calibri"/>
                </a:rPr>
                <a:t>1</a:t>
              </a:r>
              <a:endParaRPr baseline="-25000" sz="1800">
                <a:solidFill>
                  <a:schemeClr val="dk1"/>
                </a:solidFill>
                <a:latin typeface="Calibri"/>
                <a:ea typeface="Calibri"/>
                <a:cs typeface="Calibri"/>
                <a:sym typeface="Calibri"/>
              </a:endParaRPr>
            </a:p>
          </p:txBody>
        </p:sp>
        <p:sp>
          <p:nvSpPr>
            <p:cNvPr id="618" name="Google Shape;618;p53"/>
            <p:cNvSpPr txBox="1"/>
            <p:nvPr/>
          </p:nvSpPr>
          <p:spPr>
            <a:xfrm>
              <a:off x="6477000" y="2133600"/>
              <a:ext cx="3840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d</a:t>
              </a:r>
              <a:r>
                <a:rPr baseline="-25000" lang="en" sz="1800">
                  <a:solidFill>
                    <a:schemeClr val="dk1"/>
                  </a:solidFill>
                  <a:latin typeface="Calibri"/>
                  <a:ea typeface="Calibri"/>
                  <a:cs typeface="Calibri"/>
                  <a:sym typeface="Calibri"/>
                </a:rPr>
                <a:t>2</a:t>
              </a:r>
              <a:endParaRPr baseline="-25000" sz="1800">
                <a:solidFill>
                  <a:schemeClr val="dk1"/>
                </a:solidFill>
                <a:latin typeface="Calibri"/>
                <a:ea typeface="Calibri"/>
                <a:cs typeface="Calibri"/>
                <a:sym typeface="Calibri"/>
              </a:endParaRPr>
            </a:p>
          </p:txBody>
        </p:sp>
      </p:grpSp>
      <p:sp>
        <p:nvSpPr>
          <p:cNvPr id="619" name="Google Shape;619;p53"/>
          <p:cNvSpPr/>
          <p:nvPr/>
        </p:nvSpPr>
        <p:spPr>
          <a:xfrm>
            <a:off x="1837267" y="1026319"/>
            <a:ext cx="76200" cy="342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0" name="Google Shape;620;p53"/>
          <p:cNvSpPr/>
          <p:nvPr/>
        </p:nvSpPr>
        <p:spPr>
          <a:xfrm>
            <a:off x="4572000" y="1004888"/>
            <a:ext cx="61500" cy="381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1" name="Google Shape;621;p53"/>
          <p:cNvSpPr/>
          <p:nvPr/>
        </p:nvSpPr>
        <p:spPr>
          <a:xfrm>
            <a:off x="1905001" y="762000"/>
            <a:ext cx="2700900" cy="514200"/>
          </a:xfrm>
          <a:prstGeom prst="arc">
            <a:avLst>
              <a:gd fmla="val 10748411" name="adj1"/>
              <a:gd fmla="val 21535004" name="adj2"/>
            </a:avLst>
          </a:prstGeom>
          <a:noFill/>
          <a:ln cap="flat" cmpd="sng" w="12700">
            <a:solidFill>
              <a:schemeClr val="dk1"/>
            </a:solidFill>
            <a:prstDash val="dash"/>
            <a:bevel/>
            <a:headEnd len="sm" w="sm" type="none"/>
            <a:tailEnd len="sm" w="sm" type="none"/>
          </a:ln>
          <a:effectLst>
            <a:outerShdw blurRad="40000" rotWithShape="0" dir="5400000" dist="20000">
              <a:srgbClr val="000000">
                <a:alpha val="376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622" name="Google Shape;622;p53"/>
          <p:cNvSpPr/>
          <p:nvPr/>
        </p:nvSpPr>
        <p:spPr>
          <a:xfrm flipH="1" rot="10800000">
            <a:off x="2743200" y="2229000"/>
            <a:ext cx="609600" cy="399900"/>
          </a:xfrm>
          <a:prstGeom prst="upArrow">
            <a:avLst>
              <a:gd fmla="val 50000" name="adj1"/>
              <a:gd fmla="val 50000" name="adj2"/>
            </a:avLst>
          </a:prstGeom>
          <a:solidFill>
            <a:schemeClr val="dk1"/>
          </a:solidFill>
          <a:ln cap="flat" cmpd="sng" w="9525">
            <a:solidFill>
              <a:schemeClr val="dk1"/>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3" name="Google Shape;623;p53"/>
          <p:cNvSpPr/>
          <p:nvPr/>
        </p:nvSpPr>
        <p:spPr>
          <a:xfrm flipH="1" rot="5400000">
            <a:off x="4457700" y="3015011"/>
            <a:ext cx="457200" cy="533400"/>
          </a:xfrm>
          <a:prstGeom prst="upArrow">
            <a:avLst>
              <a:gd fmla="val 50000" name="adj1"/>
              <a:gd fmla="val 50000" name="adj2"/>
            </a:avLst>
          </a:prstGeom>
          <a:solidFill>
            <a:schemeClr val="dk1"/>
          </a:solidFill>
          <a:ln cap="flat" cmpd="sng" w="9525">
            <a:solidFill>
              <a:schemeClr val="dk1"/>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4" name="Google Shape;624;p53"/>
          <p:cNvSpPr txBox="1"/>
          <p:nvPr/>
        </p:nvSpPr>
        <p:spPr>
          <a:xfrm>
            <a:off x="3733800" y="3793325"/>
            <a:ext cx="12192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P(d</a:t>
            </a:r>
            <a:r>
              <a:rPr baseline="-25000" lang="en" sz="1800">
                <a:solidFill>
                  <a:schemeClr val="dk1"/>
                </a:solidFill>
                <a:latin typeface="Calibri"/>
                <a:ea typeface="Calibri"/>
                <a:cs typeface="Calibri"/>
                <a:sym typeface="Calibri"/>
              </a:rPr>
              <a:t>2</a:t>
            </a:r>
            <a:r>
              <a:rPr lang="en" sz="1800">
                <a:solidFill>
                  <a:schemeClr val="dk1"/>
                </a:solidFill>
                <a:latin typeface="Calibri"/>
                <a:ea typeface="Calibri"/>
                <a:cs typeface="Calibri"/>
                <a:sym typeface="Calibri"/>
              </a:rPr>
              <a:t> &gt; d</a:t>
            </a:r>
            <a:r>
              <a:rPr baseline="-25000" lang="en" sz="1800">
                <a:solidFill>
                  <a:schemeClr val="dk1"/>
                </a:solidFill>
                <a:latin typeface="Calibri"/>
                <a:ea typeface="Calibri"/>
                <a:cs typeface="Calibri"/>
                <a:sym typeface="Calibri"/>
              </a:rPr>
              <a:t>1</a:t>
            </a:r>
            <a:r>
              <a:rPr lang="en" sz="1800">
                <a:solidFill>
                  <a:schemeClr val="dk1"/>
                </a:solidFill>
                <a:latin typeface="Calibri"/>
                <a:ea typeface="Calibri"/>
                <a:cs typeface="Calibri"/>
                <a:sym typeface="Calibri"/>
              </a:rPr>
              <a:t>)</a:t>
            </a:r>
            <a:endParaRPr baseline="-25000" sz="1800">
              <a:solidFill>
                <a:schemeClr val="dk1"/>
              </a:solidFill>
              <a:latin typeface="Calibri"/>
              <a:ea typeface="Calibri"/>
              <a:cs typeface="Calibri"/>
              <a:sym typeface="Calibri"/>
            </a:endParaRPr>
          </a:p>
        </p:txBody>
      </p:sp>
      <p:sp>
        <p:nvSpPr>
          <p:cNvPr id="625" name="Google Shape;625;p53"/>
          <p:cNvSpPr txBox="1"/>
          <p:nvPr/>
        </p:nvSpPr>
        <p:spPr>
          <a:xfrm>
            <a:off x="254700" y="4448850"/>
            <a:ext cx="8696100" cy="457200"/>
          </a:xfrm>
          <a:prstGeom prst="rect">
            <a:avLst/>
          </a:prstGeom>
          <a:solidFill>
            <a:srgbClr val="F3F3F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 sz="1800">
                <a:solidFill>
                  <a:schemeClr val="dk1"/>
                </a:solidFill>
                <a:latin typeface="Lato"/>
                <a:ea typeface="Lato"/>
                <a:cs typeface="Lato"/>
                <a:sym typeface="Lato"/>
              </a:rPr>
              <a:t>For methods such as MISO, Cufflinks and RSEM, it is critical to have paired-end data</a:t>
            </a:r>
            <a:endParaRPr b="1" sz="1800">
              <a:solidFill>
                <a:schemeClr val="dk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54"/>
          <p:cNvSpPr txBox="1"/>
          <p:nvPr>
            <p:ph type="title"/>
          </p:nvPr>
        </p:nvSpPr>
        <p:spPr>
          <a:xfrm>
            <a:off x="228600" y="114300"/>
            <a:ext cx="39063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 sz="2600">
                <a:solidFill>
                  <a:srgbClr val="1A1A1A"/>
                </a:solidFill>
                <a:latin typeface="Raleway"/>
                <a:ea typeface="Raleway"/>
                <a:cs typeface="Raleway"/>
                <a:sym typeface="Raleway"/>
              </a:rPr>
              <a:t>Isoform deconvolution</a:t>
            </a:r>
            <a:endParaRPr b="1" sz="2600">
              <a:solidFill>
                <a:srgbClr val="1A1A1A"/>
              </a:solidFill>
              <a:latin typeface="Raleway"/>
              <a:ea typeface="Raleway"/>
              <a:cs typeface="Raleway"/>
              <a:sym typeface="Raleway"/>
            </a:endParaRPr>
          </a:p>
        </p:txBody>
      </p:sp>
      <p:pic>
        <p:nvPicPr>
          <p:cNvPr id="631" name="Google Shape;631;p54"/>
          <p:cNvPicPr preferRelativeResize="0"/>
          <p:nvPr/>
        </p:nvPicPr>
        <p:blipFill rotWithShape="1">
          <a:blip r:embed="rId3">
            <a:alphaModFix/>
          </a:blip>
          <a:srcRect b="0" l="0" r="0" t="0"/>
          <a:stretch/>
        </p:blipFill>
        <p:spPr>
          <a:xfrm>
            <a:off x="6361875" y="114300"/>
            <a:ext cx="2662500" cy="1729500"/>
          </a:xfrm>
          <a:prstGeom prst="rect">
            <a:avLst/>
          </a:prstGeom>
          <a:noFill/>
          <a:ln>
            <a:noFill/>
          </a:ln>
        </p:spPr>
      </p:pic>
      <p:sp>
        <p:nvSpPr>
          <p:cNvPr id="632" name="Google Shape;632;p54"/>
          <p:cNvSpPr txBox="1"/>
          <p:nvPr/>
        </p:nvSpPr>
        <p:spPr>
          <a:xfrm>
            <a:off x="228600" y="747100"/>
            <a:ext cx="5159100" cy="26934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 sz="2000">
                <a:solidFill>
                  <a:srgbClr val="595959"/>
                </a:solidFill>
                <a:latin typeface="Lato"/>
                <a:ea typeface="Lato"/>
                <a:cs typeface="Lato"/>
                <a:sym typeface="Lato"/>
              </a:rPr>
              <a:t>Parameters: Transcript relative abundance</a:t>
            </a:r>
            <a:endParaRPr>
              <a:solidFill>
                <a:srgbClr val="595959"/>
              </a:solidFill>
              <a:latin typeface="Lato"/>
              <a:ea typeface="Lato"/>
              <a:cs typeface="Lato"/>
              <a:sym typeface="Lato"/>
            </a:endParaRPr>
          </a:p>
          <a:p>
            <a:pPr indent="0" lvl="0" marL="0" marR="0" rtl="0" algn="l">
              <a:lnSpc>
                <a:spcPct val="115000"/>
              </a:lnSpc>
              <a:spcBef>
                <a:spcPts val="0"/>
              </a:spcBef>
              <a:spcAft>
                <a:spcPts val="0"/>
              </a:spcAft>
              <a:buNone/>
            </a:pPr>
            <a:r>
              <a:rPr lang="en" sz="2000">
                <a:solidFill>
                  <a:srgbClr val="595959"/>
                </a:solidFill>
                <a:latin typeface="Lato"/>
                <a:ea typeface="Lato"/>
                <a:cs typeface="Lato"/>
                <a:sym typeface="Lato"/>
              </a:rPr>
              <a:t>Latent variables: Fragment alignment source</a:t>
            </a:r>
            <a:endParaRPr sz="2000">
              <a:solidFill>
                <a:srgbClr val="595959"/>
              </a:solidFill>
              <a:latin typeface="Lato"/>
              <a:ea typeface="Lato"/>
              <a:cs typeface="Lato"/>
              <a:sym typeface="Lato"/>
            </a:endParaRPr>
          </a:p>
          <a:p>
            <a:pPr indent="0" lvl="0" marL="0" marR="0" rtl="0" algn="l">
              <a:lnSpc>
                <a:spcPct val="115000"/>
              </a:lnSpc>
              <a:spcBef>
                <a:spcPts val="0"/>
              </a:spcBef>
              <a:spcAft>
                <a:spcPts val="0"/>
              </a:spcAft>
              <a:buNone/>
            </a:pPr>
            <a:r>
              <a:t/>
            </a:r>
            <a:endParaRPr sz="2000">
              <a:solidFill>
                <a:srgbClr val="595959"/>
              </a:solidFill>
              <a:latin typeface="Lato"/>
              <a:ea typeface="Lato"/>
              <a:cs typeface="Lato"/>
              <a:sym typeface="Lato"/>
            </a:endParaRPr>
          </a:p>
          <a:p>
            <a:pPr indent="0" lvl="0" marL="0" marR="0" rtl="0" algn="l">
              <a:lnSpc>
                <a:spcPct val="115000"/>
              </a:lnSpc>
              <a:spcBef>
                <a:spcPts val="1000"/>
              </a:spcBef>
              <a:spcAft>
                <a:spcPts val="0"/>
              </a:spcAft>
              <a:buNone/>
            </a:pPr>
            <a:r>
              <a:rPr lang="en" sz="2000">
                <a:solidFill>
                  <a:srgbClr val="595959"/>
                </a:solidFill>
                <a:latin typeface="Lato"/>
                <a:ea typeface="Lato"/>
                <a:cs typeface="Lato"/>
                <a:sym typeface="Lato"/>
              </a:rPr>
              <a:t>Observed variables: </a:t>
            </a:r>
            <a:endParaRPr sz="2000">
              <a:solidFill>
                <a:srgbClr val="595959"/>
              </a:solidFill>
              <a:latin typeface="Lato"/>
              <a:ea typeface="Lato"/>
              <a:cs typeface="Lato"/>
              <a:sym typeface="Lato"/>
            </a:endParaRPr>
          </a:p>
          <a:p>
            <a:pPr indent="0" lvl="0" marL="0" marR="0" rtl="0" algn="l">
              <a:lnSpc>
                <a:spcPct val="115000"/>
              </a:lnSpc>
              <a:spcBef>
                <a:spcPts val="0"/>
              </a:spcBef>
              <a:spcAft>
                <a:spcPts val="0"/>
              </a:spcAft>
              <a:buNone/>
            </a:pPr>
            <a:r>
              <a:rPr lang="en" sz="2000">
                <a:solidFill>
                  <a:srgbClr val="595959"/>
                </a:solidFill>
                <a:latin typeface="Lato"/>
                <a:ea typeface="Lato"/>
                <a:cs typeface="Lato"/>
                <a:sym typeface="Lato"/>
              </a:rPr>
              <a:t>N fragment alignments, transcripts, </a:t>
            </a:r>
            <a:endParaRPr sz="2000">
              <a:solidFill>
                <a:srgbClr val="595959"/>
              </a:solidFill>
              <a:latin typeface="Lato"/>
              <a:ea typeface="Lato"/>
              <a:cs typeface="Lato"/>
              <a:sym typeface="Lato"/>
            </a:endParaRPr>
          </a:p>
          <a:p>
            <a:pPr indent="0" lvl="0" marL="0" marR="0" rtl="0" algn="l">
              <a:lnSpc>
                <a:spcPct val="115000"/>
              </a:lnSpc>
              <a:spcBef>
                <a:spcPts val="0"/>
              </a:spcBef>
              <a:spcAft>
                <a:spcPts val="0"/>
              </a:spcAft>
              <a:buNone/>
            </a:pPr>
            <a:r>
              <a:rPr b="1" lang="en" sz="2000">
                <a:solidFill>
                  <a:srgbClr val="595959"/>
                </a:solidFill>
                <a:latin typeface="Lato"/>
                <a:ea typeface="Lato"/>
                <a:cs typeface="Lato"/>
                <a:sym typeface="Lato"/>
              </a:rPr>
              <a:t>fragment length distribution</a:t>
            </a:r>
            <a:endParaRPr b="1" sz="2000">
              <a:solidFill>
                <a:srgbClr val="595959"/>
              </a:solidFill>
              <a:latin typeface="Lato"/>
              <a:ea typeface="Lato"/>
              <a:cs typeface="Lato"/>
              <a:sym typeface="Lato"/>
            </a:endParaRPr>
          </a:p>
        </p:txBody>
      </p:sp>
      <p:grpSp>
        <p:nvGrpSpPr>
          <p:cNvPr id="633" name="Google Shape;633;p54"/>
          <p:cNvGrpSpPr/>
          <p:nvPr/>
        </p:nvGrpSpPr>
        <p:grpSpPr>
          <a:xfrm>
            <a:off x="4528224" y="1780235"/>
            <a:ext cx="2088993" cy="1583032"/>
            <a:chOff x="5715000" y="2133600"/>
            <a:chExt cx="3047400" cy="2753100"/>
          </a:xfrm>
        </p:grpSpPr>
        <p:pic>
          <p:nvPicPr>
            <p:cNvPr descr="insert.size.normal.dist.ai" id="634" name="Google Shape;634;p54"/>
            <p:cNvPicPr preferRelativeResize="0"/>
            <p:nvPr/>
          </p:nvPicPr>
          <p:blipFill rotWithShape="1">
            <a:blip r:embed="rId4">
              <a:alphaModFix/>
            </a:blip>
            <a:srcRect b="0" l="0" r="0" t="0"/>
            <a:stretch/>
          </p:blipFill>
          <p:spPr>
            <a:xfrm>
              <a:off x="5715000" y="2133600"/>
              <a:ext cx="3047400" cy="2753100"/>
            </a:xfrm>
            <a:prstGeom prst="rect">
              <a:avLst/>
            </a:prstGeom>
            <a:noFill/>
            <a:ln>
              <a:noFill/>
            </a:ln>
          </p:spPr>
        </p:pic>
        <p:cxnSp>
          <p:nvCxnSpPr>
            <p:cNvPr id="635" name="Google Shape;635;p54"/>
            <p:cNvCxnSpPr/>
            <p:nvPr/>
          </p:nvCxnSpPr>
          <p:spPr>
            <a:xfrm rot="5400000">
              <a:off x="5753144" y="3467144"/>
              <a:ext cx="2209800" cy="1500"/>
            </a:xfrm>
            <a:prstGeom prst="straightConnector1">
              <a:avLst/>
            </a:prstGeom>
            <a:noFill/>
            <a:ln cap="flat" cmpd="sng" w="12700">
              <a:solidFill>
                <a:schemeClr val="dk1"/>
              </a:solidFill>
              <a:prstDash val="dash"/>
              <a:round/>
              <a:headEnd len="sm" w="sm" type="none"/>
              <a:tailEnd len="sm" w="sm" type="none"/>
            </a:ln>
            <a:effectLst>
              <a:outerShdw blurRad="40000" rotWithShape="0" dir="5400000" dist="20000">
                <a:srgbClr val="000000">
                  <a:alpha val="37650"/>
                </a:srgbClr>
              </a:outerShdw>
            </a:effectLst>
          </p:spPr>
        </p:cxnSp>
        <p:cxnSp>
          <p:nvCxnSpPr>
            <p:cNvPr id="636" name="Google Shape;636;p54"/>
            <p:cNvCxnSpPr/>
            <p:nvPr/>
          </p:nvCxnSpPr>
          <p:spPr>
            <a:xfrm rot="5400000">
              <a:off x="6971550" y="3466350"/>
              <a:ext cx="2209800" cy="1500"/>
            </a:xfrm>
            <a:prstGeom prst="straightConnector1">
              <a:avLst/>
            </a:prstGeom>
            <a:noFill/>
            <a:ln cap="flat" cmpd="sng" w="12700">
              <a:solidFill>
                <a:schemeClr val="dk1"/>
              </a:solidFill>
              <a:prstDash val="dash"/>
              <a:round/>
              <a:headEnd len="sm" w="sm" type="none"/>
              <a:tailEnd len="sm" w="sm" type="none"/>
            </a:ln>
            <a:effectLst>
              <a:outerShdw blurRad="40000" rotWithShape="0" dir="5400000" dist="20000">
                <a:srgbClr val="000000">
                  <a:alpha val="37650"/>
                </a:srgbClr>
              </a:outerShdw>
            </a:effectLst>
          </p:spPr>
        </p:cxnSp>
        <p:sp>
          <p:nvSpPr>
            <p:cNvPr id="637" name="Google Shape;637;p54"/>
            <p:cNvSpPr txBox="1"/>
            <p:nvPr/>
          </p:nvSpPr>
          <p:spPr>
            <a:xfrm>
              <a:off x="8074258" y="2133603"/>
              <a:ext cx="5640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d</a:t>
              </a:r>
              <a:r>
                <a:rPr baseline="-25000" lang="en" sz="1800">
                  <a:solidFill>
                    <a:schemeClr val="dk1"/>
                  </a:solidFill>
                  <a:latin typeface="Calibri"/>
                  <a:ea typeface="Calibri"/>
                  <a:cs typeface="Calibri"/>
                  <a:sym typeface="Calibri"/>
                </a:rPr>
                <a:t>1</a:t>
              </a:r>
              <a:endParaRPr baseline="-25000" sz="1800">
                <a:solidFill>
                  <a:schemeClr val="dk1"/>
                </a:solidFill>
                <a:latin typeface="Calibri"/>
                <a:ea typeface="Calibri"/>
                <a:cs typeface="Calibri"/>
                <a:sym typeface="Calibri"/>
              </a:endParaRPr>
            </a:p>
          </p:txBody>
        </p:sp>
        <p:sp>
          <p:nvSpPr>
            <p:cNvPr id="638" name="Google Shape;638;p54"/>
            <p:cNvSpPr txBox="1"/>
            <p:nvPr/>
          </p:nvSpPr>
          <p:spPr>
            <a:xfrm>
              <a:off x="6297065" y="2133603"/>
              <a:ext cx="5640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d</a:t>
              </a:r>
              <a:r>
                <a:rPr baseline="-25000" lang="en" sz="1800">
                  <a:solidFill>
                    <a:schemeClr val="dk1"/>
                  </a:solidFill>
                  <a:latin typeface="Calibri"/>
                  <a:ea typeface="Calibri"/>
                  <a:cs typeface="Calibri"/>
                  <a:sym typeface="Calibri"/>
                </a:rPr>
                <a:t>2</a:t>
              </a:r>
              <a:endParaRPr baseline="-25000" sz="1800">
                <a:solidFill>
                  <a:schemeClr val="dk1"/>
                </a:solidFill>
                <a:latin typeface="Calibri"/>
                <a:ea typeface="Calibri"/>
                <a:cs typeface="Calibri"/>
                <a:sym typeface="Calibri"/>
              </a:endParaRPr>
            </a:p>
          </p:txBody>
        </p:sp>
      </p:grpSp>
      <p:grpSp>
        <p:nvGrpSpPr>
          <p:cNvPr id="639" name="Google Shape;639;p54"/>
          <p:cNvGrpSpPr/>
          <p:nvPr/>
        </p:nvGrpSpPr>
        <p:grpSpPr>
          <a:xfrm>
            <a:off x="708825" y="3440350"/>
            <a:ext cx="8380975" cy="742800"/>
            <a:chOff x="708825" y="3440350"/>
            <a:chExt cx="8380975" cy="742800"/>
          </a:xfrm>
        </p:grpSpPr>
        <p:pic>
          <p:nvPicPr>
            <p:cNvPr id="640" name="Google Shape;640;p54"/>
            <p:cNvPicPr preferRelativeResize="0"/>
            <p:nvPr/>
          </p:nvPicPr>
          <p:blipFill rotWithShape="1">
            <a:blip r:embed="rId5">
              <a:alphaModFix/>
            </a:blip>
            <a:srcRect b="0" l="0" r="0" t="0"/>
            <a:stretch/>
          </p:blipFill>
          <p:spPr>
            <a:xfrm>
              <a:off x="708825" y="3440350"/>
              <a:ext cx="4362900" cy="742800"/>
            </a:xfrm>
            <a:prstGeom prst="rect">
              <a:avLst/>
            </a:prstGeom>
            <a:noFill/>
            <a:ln>
              <a:noFill/>
            </a:ln>
          </p:spPr>
        </p:pic>
        <p:sp>
          <p:nvSpPr>
            <p:cNvPr id="641" name="Google Shape;641;p54"/>
            <p:cNvSpPr txBox="1"/>
            <p:nvPr/>
          </p:nvSpPr>
          <p:spPr>
            <a:xfrm>
              <a:off x="5584600" y="3624050"/>
              <a:ext cx="3505200" cy="5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a:solidFill>
                    <a:srgbClr val="595959"/>
                  </a:solidFill>
                  <a:latin typeface="Lato"/>
                  <a:ea typeface="Lato"/>
                  <a:cs typeface="Lato"/>
                  <a:sym typeface="Lato"/>
                </a:rPr>
                <a:t>Probability of the fragment alignment originating from t</a:t>
              </a:r>
              <a:endParaRPr>
                <a:solidFill>
                  <a:srgbClr val="595959"/>
                </a:solidFill>
                <a:latin typeface="Lato"/>
                <a:ea typeface="Lato"/>
                <a:cs typeface="Lato"/>
                <a:sym typeface="Lato"/>
              </a:endParaRPr>
            </a:p>
          </p:txBody>
        </p:sp>
      </p:grpSp>
      <p:grpSp>
        <p:nvGrpSpPr>
          <p:cNvPr id="642" name="Google Shape;642;p54"/>
          <p:cNvGrpSpPr/>
          <p:nvPr/>
        </p:nvGrpSpPr>
        <p:grpSpPr>
          <a:xfrm>
            <a:off x="708825" y="4448175"/>
            <a:ext cx="8361317" cy="581100"/>
            <a:chOff x="708825" y="4448175"/>
            <a:chExt cx="8361317" cy="581100"/>
          </a:xfrm>
        </p:grpSpPr>
        <p:pic>
          <p:nvPicPr>
            <p:cNvPr id="643" name="Google Shape;643;p54"/>
            <p:cNvPicPr preferRelativeResize="0"/>
            <p:nvPr/>
          </p:nvPicPr>
          <p:blipFill rotWithShape="1">
            <a:blip r:embed="rId6">
              <a:alphaModFix/>
            </a:blip>
            <a:srcRect b="0" l="0" r="0" t="0"/>
            <a:stretch/>
          </p:blipFill>
          <p:spPr>
            <a:xfrm>
              <a:off x="708825" y="4448175"/>
              <a:ext cx="4542900" cy="581100"/>
            </a:xfrm>
            <a:prstGeom prst="rect">
              <a:avLst/>
            </a:prstGeom>
            <a:noFill/>
            <a:ln>
              <a:noFill/>
            </a:ln>
          </p:spPr>
        </p:pic>
        <p:sp>
          <p:nvSpPr>
            <p:cNvPr id="644" name="Google Shape;644;p54"/>
            <p:cNvSpPr txBox="1"/>
            <p:nvPr/>
          </p:nvSpPr>
          <p:spPr>
            <a:xfrm>
              <a:off x="5604242" y="4510125"/>
              <a:ext cx="34659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a:solidFill>
                    <a:srgbClr val="595959"/>
                  </a:solidFill>
                  <a:latin typeface="Lato"/>
                  <a:ea typeface="Lato"/>
                  <a:cs typeface="Lato"/>
                  <a:sym typeface="Lato"/>
                </a:rPr>
                <a:t>solvable by expectation maximization</a:t>
              </a:r>
              <a:endParaRPr>
                <a:solidFill>
                  <a:srgbClr val="595959"/>
                </a:solidFill>
                <a:latin typeface="Lato"/>
                <a:ea typeface="Lato"/>
                <a:cs typeface="Lato"/>
                <a:sym typeface="Lato"/>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55"/>
          <p:cNvSpPr txBox="1"/>
          <p:nvPr>
            <p:ph type="title"/>
          </p:nvPr>
        </p:nvSpPr>
        <p:spPr>
          <a:xfrm>
            <a:off x="104050" y="114300"/>
            <a:ext cx="88152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 sz="2600">
                <a:solidFill>
                  <a:srgbClr val="1A1A1A"/>
                </a:solidFill>
                <a:latin typeface="Raleway"/>
                <a:ea typeface="Raleway"/>
                <a:cs typeface="Raleway"/>
                <a:sym typeface="Raleway"/>
              </a:rPr>
              <a:t>Summary: Current quantification models are complex</a:t>
            </a:r>
            <a:endParaRPr b="1" sz="2600">
              <a:solidFill>
                <a:srgbClr val="1A1A1A"/>
              </a:solidFill>
              <a:latin typeface="Raleway"/>
              <a:ea typeface="Raleway"/>
              <a:cs typeface="Raleway"/>
              <a:sym typeface="Raleway"/>
            </a:endParaRPr>
          </a:p>
        </p:txBody>
      </p:sp>
      <p:sp>
        <p:nvSpPr>
          <p:cNvPr id="650" name="Google Shape;650;p55"/>
          <p:cNvSpPr txBox="1"/>
          <p:nvPr>
            <p:ph idx="1" type="body"/>
          </p:nvPr>
        </p:nvSpPr>
        <p:spPr>
          <a:xfrm>
            <a:off x="172200" y="827050"/>
            <a:ext cx="8815200" cy="40437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595959"/>
              </a:buClr>
              <a:buSzPts val="1800"/>
              <a:buFont typeface="Lato"/>
              <a:buChar char="●"/>
            </a:pPr>
            <a:r>
              <a:rPr i="0" lang="en" sz="1800" u="none" cap="none" strike="noStrike">
                <a:solidFill>
                  <a:srgbClr val="595959"/>
                </a:solidFill>
                <a:latin typeface="Lato"/>
                <a:ea typeface="Lato"/>
                <a:cs typeface="Lato"/>
                <a:sym typeface="Lato"/>
              </a:rPr>
              <a:t>In its simplest form we assume that reads can be unequivocally mapped</a:t>
            </a:r>
            <a:endParaRPr>
              <a:solidFill>
                <a:srgbClr val="595959"/>
              </a:solidFill>
              <a:latin typeface="Lato"/>
              <a:ea typeface="Lato"/>
              <a:cs typeface="Lato"/>
              <a:sym typeface="Lato"/>
            </a:endParaRPr>
          </a:p>
          <a:p>
            <a:pPr indent="-301625" lvl="1" marL="593725" marR="0" rtl="0" algn="l">
              <a:lnSpc>
                <a:spcPct val="100000"/>
              </a:lnSpc>
              <a:spcBef>
                <a:spcPts val="1000"/>
              </a:spcBef>
              <a:spcAft>
                <a:spcPts val="0"/>
              </a:spcAft>
              <a:buClr>
                <a:srgbClr val="595959"/>
              </a:buClr>
              <a:buSzPts val="1800"/>
              <a:buFont typeface="Lato"/>
              <a:buChar char="○"/>
            </a:pPr>
            <a:r>
              <a:rPr i="0" lang="en" sz="1600" u="none" cap="none" strike="noStrike">
                <a:solidFill>
                  <a:srgbClr val="595959"/>
                </a:solidFill>
                <a:latin typeface="Lato"/>
                <a:ea typeface="Lato"/>
                <a:cs typeface="Lato"/>
                <a:sym typeface="Lato"/>
              </a:rPr>
              <a:t>Read counts distribute multinomial with </a:t>
            </a:r>
            <a:r>
              <a:rPr lang="en">
                <a:solidFill>
                  <a:srgbClr val="595959"/>
                </a:solidFill>
                <a:latin typeface="Lato"/>
                <a:ea typeface="Lato"/>
                <a:cs typeface="Lato"/>
                <a:sym typeface="Lato"/>
              </a:rPr>
              <a:t>abundance</a:t>
            </a:r>
            <a:r>
              <a:rPr i="0" lang="en" sz="1600" u="none" cap="none" strike="noStrike">
                <a:solidFill>
                  <a:srgbClr val="595959"/>
                </a:solidFill>
                <a:latin typeface="Lato"/>
                <a:ea typeface="Lato"/>
                <a:cs typeface="Lato"/>
                <a:sym typeface="Lato"/>
              </a:rPr>
              <a:t> estimated from the observed counts</a:t>
            </a:r>
            <a:endParaRPr>
              <a:solidFill>
                <a:srgbClr val="595959"/>
              </a:solidFill>
              <a:latin typeface="Lato"/>
              <a:ea typeface="Lato"/>
              <a:cs typeface="Lato"/>
              <a:sym typeface="Lato"/>
            </a:endParaRPr>
          </a:p>
          <a:p>
            <a:pPr indent="-342900" lvl="0" marL="342900" marR="0" rtl="0" algn="l">
              <a:lnSpc>
                <a:spcPct val="100000"/>
              </a:lnSpc>
              <a:spcBef>
                <a:spcPts val="2000"/>
              </a:spcBef>
              <a:spcAft>
                <a:spcPts val="0"/>
              </a:spcAft>
              <a:buClr>
                <a:srgbClr val="595959"/>
              </a:buClr>
              <a:buSzPts val="1800"/>
              <a:buFont typeface="Lato"/>
              <a:buChar char="●"/>
            </a:pPr>
            <a:r>
              <a:rPr i="0" lang="en" sz="1800" u="none" cap="none" strike="noStrike">
                <a:solidFill>
                  <a:srgbClr val="595959"/>
                </a:solidFill>
                <a:latin typeface="Lato"/>
                <a:ea typeface="Lato"/>
                <a:cs typeface="Lato"/>
                <a:sym typeface="Lato"/>
              </a:rPr>
              <a:t>When this assumption breaks, multinomial is no longer appropriate</a:t>
            </a:r>
            <a:endParaRPr>
              <a:solidFill>
                <a:srgbClr val="595959"/>
              </a:solidFill>
              <a:latin typeface="Lato"/>
              <a:ea typeface="Lato"/>
              <a:cs typeface="Lato"/>
              <a:sym typeface="Lato"/>
            </a:endParaRPr>
          </a:p>
          <a:p>
            <a:pPr indent="-342900" lvl="0" marL="342900" marR="0" rtl="0" algn="l">
              <a:lnSpc>
                <a:spcPct val="100000"/>
              </a:lnSpc>
              <a:spcBef>
                <a:spcPts val="2000"/>
              </a:spcBef>
              <a:spcAft>
                <a:spcPts val="0"/>
              </a:spcAft>
              <a:buClr>
                <a:srgbClr val="595959"/>
              </a:buClr>
              <a:buSzPts val="1800"/>
              <a:buFont typeface="Lato"/>
              <a:buChar char="●"/>
            </a:pPr>
            <a:r>
              <a:rPr i="0" lang="en" sz="1800" u="none" cap="none" strike="noStrike">
                <a:solidFill>
                  <a:srgbClr val="595959"/>
                </a:solidFill>
                <a:latin typeface="Lato"/>
                <a:ea typeface="Lato"/>
                <a:cs typeface="Lato"/>
                <a:sym typeface="Lato"/>
              </a:rPr>
              <a:t>More general models use:</a:t>
            </a:r>
            <a:endParaRPr>
              <a:solidFill>
                <a:srgbClr val="595959"/>
              </a:solidFill>
              <a:latin typeface="Lato"/>
              <a:ea typeface="Lato"/>
              <a:cs typeface="Lato"/>
              <a:sym typeface="Lato"/>
            </a:endParaRPr>
          </a:p>
          <a:p>
            <a:pPr indent="-288925" lvl="1" marL="593725" marR="0" rtl="0" algn="l">
              <a:lnSpc>
                <a:spcPct val="100000"/>
              </a:lnSpc>
              <a:spcBef>
                <a:spcPts val="1000"/>
              </a:spcBef>
              <a:spcAft>
                <a:spcPts val="0"/>
              </a:spcAft>
              <a:buClr>
                <a:srgbClr val="595959"/>
              </a:buClr>
              <a:buSzPts val="1600"/>
              <a:buFont typeface="Lato"/>
              <a:buChar char="○"/>
            </a:pPr>
            <a:r>
              <a:rPr i="0" lang="en" sz="1600" u="none" cap="none" strike="noStrike">
                <a:solidFill>
                  <a:srgbClr val="595959"/>
                </a:solidFill>
                <a:latin typeface="Lato"/>
                <a:ea typeface="Lato"/>
                <a:cs typeface="Lato"/>
                <a:sym typeface="Lato"/>
              </a:rPr>
              <a:t>Base quality scores</a:t>
            </a:r>
            <a:endParaRPr>
              <a:solidFill>
                <a:srgbClr val="595959"/>
              </a:solidFill>
              <a:latin typeface="Lato"/>
              <a:ea typeface="Lato"/>
              <a:cs typeface="Lato"/>
              <a:sym typeface="Lato"/>
            </a:endParaRPr>
          </a:p>
          <a:p>
            <a:pPr indent="-288925" lvl="1" marL="593725" marR="0" rtl="0" algn="l">
              <a:lnSpc>
                <a:spcPct val="100000"/>
              </a:lnSpc>
              <a:spcBef>
                <a:spcPts val="1000"/>
              </a:spcBef>
              <a:spcAft>
                <a:spcPts val="0"/>
              </a:spcAft>
              <a:buClr>
                <a:srgbClr val="595959"/>
              </a:buClr>
              <a:buSzPts val="1600"/>
              <a:buFont typeface="Lato"/>
              <a:buChar char="○"/>
            </a:pPr>
            <a:r>
              <a:rPr i="0" lang="en" sz="1600" u="none" cap="none" strike="noStrike">
                <a:solidFill>
                  <a:srgbClr val="595959"/>
                </a:solidFill>
                <a:latin typeface="Lato"/>
                <a:ea typeface="Lato"/>
                <a:cs typeface="Lato"/>
                <a:sym typeface="Lato"/>
              </a:rPr>
              <a:t>Sequence mappability</a:t>
            </a:r>
            <a:endParaRPr i="0" sz="1600" u="none" cap="none" strike="noStrike">
              <a:solidFill>
                <a:srgbClr val="595959"/>
              </a:solidFill>
              <a:latin typeface="Lato"/>
              <a:ea typeface="Lato"/>
              <a:cs typeface="Lato"/>
              <a:sym typeface="Lato"/>
            </a:endParaRPr>
          </a:p>
          <a:p>
            <a:pPr indent="-288925" lvl="1" marL="593725" marR="0" rtl="0" algn="l">
              <a:lnSpc>
                <a:spcPct val="100000"/>
              </a:lnSpc>
              <a:spcBef>
                <a:spcPts val="1000"/>
              </a:spcBef>
              <a:spcAft>
                <a:spcPts val="0"/>
              </a:spcAft>
              <a:buClr>
                <a:srgbClr val="595959"/>
              </a:buClr>
              <a:buSzPts val="1600"/>
              <a:buFont typeface="Lato"/>
              <a:buChar char="○"/>
            </a:pPr>
            <a:r>
              <a:rPr i="0" lang="en" sz="1600" u="none" cap="none" strike="noStrike">
                <a:solidFill>
                  <a:srgbClr val="595959"/>
                </a:solidFill>
                <a:latin typeface="Lato"/>
                <a:ea typeface="Lato"/>
                <a:cs typeface="Lato"/>
                <a:sym typeface="Lato"/>
              </a:rPr>
              <a:t>Protocol biases (e.g. 3’ bias)</a:t>
            </a:r>
            <a:endParaRPr>
              <a:solidFill>
                <a:srgbClr val="595959"/>
              </a:solidFill>
              <a:latin typeface="Lato"/>
              <a:ea typeface="Lato"/>
              <a:cs typeface="Lato"/>
              <a:sym typeface="Lato"/>
            </a:endParaRPr>
          </a:p>
          <a:p>
            <a:pPr indent="-288925" lvl="1" marL="593725" marR="0" rtl="0" algn="l">
              <a:lnSpc>
                <a:spcPct val="100000"/>
              </a:lnSpc>
              <a:spcBef>
                <a:spcPts val="1000"/>
              </a:spcBef>
              <a:spcAft>
                <a:spcPts val="0"/>
              </a:spcAft>
              <a:buClr>
                <a:srgbClr val="595959"/>
              </a:buClr>
              <a:buSzPts val="1600"/>
              <a:buFont typeface="Lato"/>
              <a:buChar char="○"/>
            </a:pPr>
            <a:r>
              <a:rPr i="0" lang="en" sz="1600" u="none" cap="none" strike="noStrike">
                <a:solidFill>
                  <a:srgbClr val="595959"/>
                </a:solidFill>
                <a:latin typeface="Lato"/>
                <a:ea typeface="Lato"/>
                <a:cs typeface="Lato"/>
                <a:sym typeface="Lato"/>
              </a:rPr>
              <a:t>Sequence biases (e.g. GC)</a:t>
            </a:r>
            <a:endParaRPr>
              <a:solidFill>
                <a:srgbClr val="595959"/>
              </a:solidFill>
              <a:latin typeface="Lato"/>
              <a:ea typeface="Lato"/>
              <a:cs typeface="Lato"/>
              <a:sym typeface="Lato"/>
            </a:endParaRPr>
          </a:p>
          <a:p>
            <a:pPr indent="-342900" lvl="0" marL="342900" marR="0" rtl="0" algn="l">
              <a:lnSpc>
                <a:spcPct val="100000"/>
              </a:lnSpc>
              <a:spcBef>
                <a:spcPts val="1000"/>
              </a:spcBef>
              <a:spcAft>
                <a:spcPts val="2000"/>
              </a:spcAft>
              <a:buClr>
                <a:srgbClr val="595959"/>
              </a:buClr>
              <a:buSzPts val="1800"/>
              <a:buFont typeface="Lato"/>
              <a:buChar char="●"/>
            </a:pPr>
            <a:r>
              <a:rPr i="0" lang="en" sz="1800" u="none" cap="none" strike="noStrike">
                <a:solidFill>
                  <a:srgbClr val="595959"/>
                </a:solidFill>
                <a:latin typeface="Lato"/>
                <a:ea typeface="Lato"/>
                <a:cs typeface="Lato"/>
                <a:sym typeface="Lato"/>
              </a:rPr>
              <a:t>Handling each of these involves a more complex model where reads are assigned probabilistically, not only to an isoform but to a </a:t>
            </a:r>
            <a:r>
              <a:rPr i="1" lang="en" sz="1800" u="none" cap="none" strike="noStrike">
                <a:solidFill>
                  <a:srgbClr val="595959"/>
                </a:solidFill>
                <a:latin typeface="Lato"/>
                <a:ea typeface="Lato"/>
                <a:cs typeface="Lato"/>
                <a:sym typeface="Lato"/>
              </a:rPr>
              <a:t>different loc</a:t>
            </a:r>
            <a:r>
              <a:rPr i="1" lang="en">
                <a:solidFill>
                  <a:srgbClr val="595959"/>
                </a:solidFill>
                <a:latin typeface="Lato"/>
                <a:ea typeface="Lato"/>
                <a:cs typeface="Lato"/>
                <a:sym typeface="Lato"/>
              </a:rPr>
              <a:t>us</a:t>
            </a:r>
            <a:endParaRPr i="0" sz="1800" u="none" cap="none" strike="noStrike">
              <a:solidFill>
                <a:srgbClr val="595959"/>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0">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56"/>
          <p:cNvSpPr txBox="1"/>
          <p:nvPr>
            <p:ph idx="1" type="body"/>
          </p:nvPr>
        </p:nvSpPr>
        <p:spPr>
          <a:xfrm>
            <a:off x="436200" y="606150"/>
            <a:ext cx="8624100" cy="2129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0" lang="en" sz="1400" u="none" cap="none" strike="noStrike">
                <a:solidFill>
                  <a:schemeClr val="dk1"/>
                </a:solidFill>
                <a:latin typeface="Lato"/>
                <a:ea typeface="Lato"/>
                <a:cs typeface="Lato"/>
                <a:sym typeface="Lato"/>
              </a:rPr>
              <a:t>Genes are quantified</a:t>
            </a:r>
            <a:r>
              <a:rPr lang="en" sz="1400">
                <a:latin typeface="Lato"/>
                <a:ea typeface="Lato"/>
                <a:cs typeface="Lato"/>
                <a:sym typeface="Lato"/>
              </a:rPr>
              <a:t>, e</a:t>
            </a:r>
            <a:r>
              <a:rPr i="0" lang="en" sz="1400" u="none" cap="none" strike="noStrike">
                <a:solidFill>
                  <a:schemeClr val="dk1"/>
                </a:solidFill>
                <a:latin typeface="Lato"/>
                <a:ea typeface="Lato"/>
                <a:cs typeface="Lato"/>
                <a:sym typeface="Lato"/>
              </a:rPr>
              <a:t>ach gene or isoform has:</a:t>
            </a:r>
            <a:endParaRPr sz="1400">
              <a:latin typeface="Lato"/>
              <a:ea typeface="Lato"/>
              <a:cs typeface="Lato"/>
              <a:sym typeface="Lato"/>
            </a:endParaRPr>
          </a:p>
          <a:p>
            <a:pPr indent="-276225" lvl="1" marL="593725" marR="0" rtl="0" algn="l">
              <a:spcBef>
                <a:spcPts val="920"/>
              </a:spcBef>
              <a:spcAft>
                <a:spcPts val="0"/>
              </a:spcAft>
              <a:buClr>
                <a:schemeClr val="dk1"/>
              </a:buClr>
              <a:buSzPts val="1400"/>
              <a:buFont typeface="Lato"/>
              <a:buChar char="•"/>
            </a:pPr>
            <a:r>
              <a:rPr i="0" lang="en" sz="1400" u="none" cap="none" strike="noStrike">
                <a:solidFill>
                  <a:schemeClr val="dk1"/>
                </a:solidFill>
                <a:latin typeface="Lato"/>
                <a:ea typeface="Lato"/>
                <a:cs typeface="Lato"/>
                <a:sym typeface="Lato"/>
              </a:rPr>
              <a:t>A fragment count value (expected or raw)</a:t>
            </a:r>
            <a:endParaRPr i="0" sz="1400" u="none" cap="none" strike="noStrike">
              <a:solidFill>
                <a:schemeClr val="dk1"/>
              </a:solidFill>
              <a:latin typeface="Lato"/>
              <a:ea typeface="Lato"/>
              <a:cs typeface="Lato"/>
              <a:sym typeface="Lato"/>
            </a:endParaRPr>
          </a:p>
          <a:p>
            <a:pPr indent="-276225" lvl="1" marL="593725" rtl="0" algn="l">
              <a:spcBef>
                <a:spcPts val="920"/>
              </a:spcBef>
              <a:spcAft>
                <a:spcPts val="0"/>
              </a:spcAft>
              <a:buClr>
                <a:schemeClr val="dk1"/>
              </a:buClr>
              <a:buSzPts val="1400"/>
              <a:buFont typeface="Lato"/>
              <a:buChar char="•"/>
            </a:pPr>
            <a:r>
              <a:rPr lang="en" sz="1400">
                <a:latin typeface="Lato"/>
                <a:ea typeface="Lato"/>
                <a:cs typeface="Lato"/>
                <a:sym typeface="Lato"/>
              </a:rPr>
              <a:t>A TPM or RPKM value (normalized)</a:t>
            </a:r>
            <a:endParaRPr sz="1400">
              <a:latin typeface="Lato"/>
              <a:ea typeface="Lato"/>
              <a:cs typeface="Lato"/>
              <a:sym typeface="Lato"/>
            </a:endParaRPr>
          </a:p>
          <a:p>
            <a:pPr indent="0" lvl="0" marL="0" marR="0" rtl="0" algn="l">
              <a:spcBef>
                <a:spcPts val="960"/>
              </a:spcBef>
              <a:spcAft>
                <a:spcPts val="0"/>
              </a:spcAft>
              <a:buNone/>
            </a:pPr>
            <a:r>
              <a:rPr i="0" lang="en" sz="1400" u="none" cap="none" strike="noStrike">
                <a:solidFill>
                  <a:schemeClr val="dk1"/>
                </a:solidFill>
                <a:latin typeface="Lato"/>
                <a:ea typeface="Lato"/>
                <a:cs typeface="Lato"/>
                <a:sym typeface="Lato"/>
              </a:rPr>
              <a:t>All samples </a:t>
            </a:r>
            <a:r>
              <a:rPr lang="en" sz="1400">
                <a:latin typeface="Lato"/>
                <a:ea typeface="Lato"/>
                <a:cs typeface="Lato"/>
                <a:sym typeface="Lato"/>
              </a:rPr>
              <a:t>are</a:t>
            </a:r>
            <a:r>
              <a:rPr i="0" lang="en" sz="1400" u="none" cap="none" strike="noStrike">
                <a:solidFill>
                  <a:schemeClr val="dk1"/>
                </a:solidFill>
                <a:latin typeface="Lato"/>
                <a:ea typeface="Lato"/>
                <a:cs typeface="Lato"/>
                <a:sym typeface="Lato"/>
              </a:rPr>
              <a:t> quantified in the same fashion and arranged into a table of genes (ex: 22,000) x samples</a:t>
            </a:r>
            <a:r>
              <a:rPr lang="en" sz="1400">
                <a:latin typeface="Lato"/>
                <a:ea typeface="Lato"/>
                <a:cs typeface="Lato"/>
                <a:sym typeface="Lato"/>
              </a:rPr>
              <a:t> (ex: 6</a:t>
            </a:r>
            <a:r>
              <a:rPr i="0" lang="en" sz="1400" u="none" cap="none" strike="noStrike">
                <a:solidFill>
                  <a:schemeClr val="dk1"/>
                </a:solidFill>
                <a:latin typeface="Lato"/>
                <a:ea typeface="Lato"/>
                <a:cs typeface="Lato"/>
                <a:sym typeface="Lato"/>
              </a:rPr>
              <a:t>)</a:t>
            </a:r>
            <a:endParaRPr sz="1400">
              <a:latin typeface="Lato"/>
              <a:ea typeface="Lato"/>
              <a:cs typeface="Lato"/>
              <a:sym typeface="Lato"/>
            </a:endParaRPr>
          </a:p>
          <a:p>
            <a:pPr indent="-276225" lvl="1" marL="593725" marR="0" rtl="0" algn="l">
              <a:spcBef>
                <a:spcPts val="920"/>
              </a:spcBef>
              <a:spcAft>
                <a:spcPts val="0"/>
              </a:spcAft>
              <a:buClr>
                <a:schemeClr val="dk1"/>
              </a:buClr>
              <a:buSzPts val="1400"/>
              <a:buFont typeface="Arial"/>
              <a:buChar char="•"/>
            </a:pPr>
            <a:r>
              <a:rPr i="0" lang="en" sz="1400" u="none" cap="none" strike="noStrike">
                <a:solidFill>
                  <a:schemeClr val="dk1"/>
                </a:solidFill>
                <a:latin typeface="Lato"/>
                <a:ea typeface="Lato"/>
                <a:cs typeface="Lato"/>
                <a:sym typeface="Lato"/>
              </a:rPr>
              <a:t>Row </a:t>
            </a:r>
            <a:r>
              <a:rPr i="0" lang="en" sz="1400" u="none" cap="none" strike="noStrike">
                <a:solidFill>
                  <a:srgbClr val="FF0000"/>
                </a:solidFill>
                <a:latin typeface="Lato"/>
                <a:ea typeface="Lato"/>
                <a:cs typeface="Lato"/>
                <a:sym typeface="Lato"/>
              </a:rPr>
              <a:t>i</a:t>
            </a:r>
            <a:r>
              <a:rPr i="0" lang="en" sz="1400" u="none" cap="none" strike="noStrike">
                <a:solidFill>
                  <a:schemeClr val="dk1"/>
                </a:solidFill>
                <a:latin typeface="Lato"/>
                <a:ea typeface="Lato"/>
                <a:cs typeface="Lato"/>
                <a:sym typeface="Lato"/>
              </a:rPr>
              <a:t> gives the expression of </a:t>
            </a:r>
            <a:r>
              <a:rPr lang="en" sz="1400">
                <a:latin typeface="Lato"/>
                <a:ea typeface="Lato"/>
                <a:cs typeface="Lato"/>
                <a:sym typeface="Lato"/>
              </a:rPr>
              <a:t>a</a:t>
            </a:r>
            <a:r>
              <a:rPr i="0" lang="en" sz="1400" u="none" cap="none" strike="noStrike">
                <a:solidFill>
                  <a:schemeClr val="dk1"/>
                </a:solidFill>
                <a:latin typeface="Lato"/>
                <a:ea typeface="Lato"/>
                <a:cs typeface="Lato"/>
                <a:sym typeface="Lato"/>
              </a:rPr>
              <a:t> single gene </a:t>
            </a:r>
            <a:r>
              <a:rPr i="0" lang="en" sz="1400" u="none" cap="none" strike="noStrike">
                <a:solidFill>
                  <a:srgbClr val="FF0000"/>
                </a:solidFill>
                <a:latin typeface="Lato"/>
                <a:ea typeface="Lato"/>
                <a:cs typeface="Lato"/>
                <a:sym typeface="Lato"/>
              </a:rPr>
              <a:t>i</a:t>
            </a:r>
            <a:r>
              <a:rPr i="0" lang="en" sz="1400" u="none" cap="none" strike="noStrike">
                <a:solidFill>
                  <a:schemeClr val="dk1"/>
                </a:solidFill>
                <a:latin typeface="Lato"/>
                <a:ea typeface="Lato"/>
                <a:cs typeface="Lato"/>
                <a:sym typeface="Lato"/>
              </a:rPr>
              <a:t> across all samples</a:t>
            </a:r>
            <a:endParaRPr sz="1400">
              <a:latin typeface="Lato"/>
              <a:ea typeface="Lato"/>
              <a:cs typeface="Lato"/>
              <a:sym typeface="Lato"/>
            </a:endParaRPr>
          </a:p>
          <a:p>
            <a:pPr indent="-276225" lvl="1" marL="593725" marR="0" rtl="0" algn="l">
              <a:spcBef>
                <a:spcPts val="920"/>
              </a:spcBef>
              <a:spcAft>
                <a:spcPts val="0"/>
              </a:spcAft>
              <a:buClr>
                <a:schemeClr val="dk1"/>
              </a:buClr>
              <a:buSzPts val="1400"/>
              <a:buFont typeface="Arial"/>
              <a:buChar char="•"/>
            </a:pPr>
            <a:r>
              <a:rPr lang="en" sz="1400">
                <a:latin typeface="Lato"/>
                <a:ea typeface="Lato"/>
                <a:cs typeface="Lato"/>
                <a:sym typeface="Lato"/>
              </a:rPr>
              <a:t>Column</a:t>
            </a:r>
            <a:r>
              <a:rPr i="0" lang="en" sz="1400" u="none" cap="none" strike="noStrike">
                <a:solidFill>
                  <a:schemeClr val="dk1"/>
                </a:solidFill>
                <a:latin typeface="Lato"/>
                <a:ea typeface="Lato"/>
                <a:cs typeface="Lato"/>
                <a:sym typeface="Lato"/>
              </a:rPr>
              <a:t> </a:t>
            </a:r>
            <a:r>
              <a:rPr i="0" lang="en" sz="1400" u="none" cap="none" strike="noStrike">
                <a:solidFill>
                  <a:srgbClr val="FF0000"/>
                </a:solidFill>
                <a:latin typeface="Lato"/>
                <a:ea typeface="Lato"/>
                <a:cs typeface="Lato"/>
                <a:sym typeface="Lato"/>
              </a:rPr>
              <a:t>j</a:t>
            </a:r>
            <a:r>
              <a:rPr i="0" lang="en" sz="1400" u="none" cap="none" strike="noStrike">
                <a:solidFill>
                  <a:schemeClr val="dk1"/>
                </a:solidFill>
                <a:latin typeface="Lato"/>
                <a:ea typeface="Lato"/>
                <a:cs typeface="Lato"/>
                <a:sym typeface="Lato"/>
              </a:rPr>
              <a:t> gives the expression of all genes in one sample </a:t>
            </a:r>
            <a:r>
              <a:rPr i="0" lang="en" sz="1400" u="none" cap="none" strike="noStrike">
                <a:solidFill>
                  <a:srgbClr val="FF0000"/>
                </a:solidFill>
                <a:latin typeface="Lato"/>
                <a:ea typeface="Lato"/>
                <a:cs typeface="Lato"/>
                <a:sym typeface="Lato"/>
              </a:rPr>
              <a:t>j</a:t>
            </a:r>
            <a:endParaRPr sz="1400">
              <a:latin typeface="Lato"/>
              <a:ea typeface="Lato"/>
              <a:cs typeface="Lato"/>
              <a:sym typeface="Lato"/>
            </a:endParaRPr>
          </a:p>
          <a:p>
            <a:pPr indent="-187325" lvl="1" marL="593725" marR="0" rtl="0" algn="l">
              <a:spcBef>
                <a:spcPts val="920"/>
              </a:spcBef>
              <a:spcAft>
                <a:spcPts val="0"/>
              </a:spcAft>
              <a:buClr>
                <a:schemeClr val="dk1"/>
              </a:buClr>
              <a:buSzPts val="1600"/>
              <a:buFont typeface="Arial"/>
              <a:buNone/>
            </a:pPr>
            <a:r>
              <a:t/>
            </a:r>
            <a:endParaRPr i="0" sz="1400" u="none" cap="none" strike="noStrike">
              <a:solidFill>
                <a:schemeClr val="dk1"/>
              </a:solidFill>
              <a:latin typeface="Lato"/>
              <a:ea typeface="Lato"/>
              <a:cs typeface="Lato"/>
              <a:sym typeface="Lato"/>
            </a:endParaRPr>
          </a:p>
          <a:p>
            <a:pPr indent="-3175" lvl="1" marL="307975" marR="0" rtl="0" algn="l">
              <a:spcBef>
                <a:spcPts val="920"/>
              </a:spcBef>
              <a:spcAft>
                <a:spcPts val="0"/>
              </a:spcAft>
              <a:buClr>
                <a:schemeClr val="dk1"/>
              </a:buClr>
              <a:buFont typeface="Arial"/>
              <a:buNone/>
            </a:pPr>
            <a:r>
              <a:t/>
            </a:r>
            <a:endParaRPr i="0" sz="1400" u="none" cap="none" strike="noStrike">
              <a:solidFill>
                <a:schemeClr val="dk1"/>
              </a:solidFill>
              <a:latin typeface="Lato"/>
              <a:ea typeface="Lato"/>
              <a:cs typeface="Lato"/>
              <a:sym typeface="Lato"/>
            </a:endParaRPr>
          </a:p>
        </p:txBody>
      </p:sp>
      <p:sp>
        <p:nvSpPr>
          <p:cNvPr id="656" name="Google Shape;656;p56"/>
          <p:cNvSpPr txBox="1"/>
          <p:nvPr>
            <p:ph type="title"/>
          </p:nvPr>
        </p:nvSpPr>
        <p:spPr>
          <a:xfrm>
            <a:off x="381000" y="114300"/>
            <a:ext cx="8382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 sz="2600">
                <a:solidFill>
                  <a:srgbClr val="1A1A1A"/>
                </a:solidFill>
                <a:latin typeface="Raleway"/>
                <a:ea typeface="Raleway"/>
                <a:cs typeface="Raleway"/>
                <a:sym typeface="Raleway"/>
              </a:rPr>
              <a:t>The gene expression table</a:t>
            </a:r>
            <a:endParaRPr b="1" sz="2600">
              <a:solidFill>
                <a:srgbClr val="1A1A1A"/>
              </a:solidFill>
              <a:latin typeface="Raleway"/>
              <a:ea typeface="Raleway"/>
              <a:cs typeface="Raleway"/>
              <a:sym typeface="Raleway"/>
            </a:endParaRPr>
          </a:p>
        </p:txBody>
      </p:sp>
      <p:graphicFrame>
        <p:nvGraphicFramePr>
          <p:cNvPr id="657" name="Google Shape;657;p56"/>
          <p:cNvGraphicFramePr/>
          <p:nvPr/>
        </p:nvGraphicFramePr>
        <p:xfrm>
          <a:off x="1566859" y="2735540"/>
          <a:ext cx="3000000" cy="3000000"/>
        </p:xfrm>
        <a:graphic>
          <a:graphicData uri="http://schemas.openxmlformats.org/drawingml/2006/table">
            <a:tbl>
              <a:tblPr bandRow="1" firstRow="1">
                <a:noFill/>
                <a:tableStyleId>{98C7ED4F-8BCB-4274-9D87-24BDDB1ECE9E}</a:tableStyleId>
              </a:tblPr>
              <a:tblGrid>
                <a:gridCol w="929225"/>
                <a:gridCol w="820850"/>
                <a:gridCol w="825725"/>
                <a:gridCol w="858625"/>
                <a:gridCol w="858625"/>
                <a:gridCol w="858625"/>
                <a:gridCol w="858625"/>
              </a:tblGrid>
              <a:tr h="401400">
                <a:tc>
                  <a:txBody>
                    <a:bodyPr/>
                    <a:lstStyle/>
                    <a:p>
                      <a:pPr indent="0" lvl="0" marL="0" marR="0" rtl="0" algn="l">
                        <a:spcBef>
                          <a:spcPts val="0"/>
                        </a:spcBef>
                        <a:spcAft>
                          <a:spcPts val="0"/>
                        </a:spcAft>
                        <a:buNone/>
                      </a:pPr>
                      <a:r>
                        <a:rPr b="0" lang="en" sz="1800"/>
                        <a:t>GENE</a:t>
                      </a:r>
                      <a:endParaRPr sz="1800"/>
                    </a:p>
                  </a:txBody>
                  <a:tcPr marT="9525" marB="0" marR="12700" marL="12700" anchor="b"/>
                </a:tc>
                <a:tc>
                  <a:txBody>
                    <a:bodyPr/>
                    <a:lstStyle/>
                    <a:p>
                      <a:pPr indent="0" lvl="0" marL="0" marR="0" rtl="0" algn="ctr">
                        <a:spcBef>
                          <a:spcPts val="0"/>
                        </a:spcBef>
                        <a:spcAft>
                          <a:spcPts val="0"/>
                        </a:spcAft>
                        <a:buNone/>
                      </a:pPr>
                      <a:r>
                        <a:rPr b="0" lang="en" sz="1600"/>
                        <a:t>Ctrl </a:t>
                      </a:r>
                      <a:r>
                        <a:rPr b="0" i="0" lang="en" sz="1600" u="none" cap="none" strike="noStrike">
                          <a:solidFill>
                            <a:schemeClr val="lt1"/>
                          </a:solidFill>
                          <a:latin typeface="Calibri"/>
                          <a:ea typeface="Calibri"/>
                          <a:cs typeface="Calibri"/>
                          <a:sym typeface="Calibri"/>
                        </a:rPr>
                        <a:t>rep1</a:t>
                      </a:r>
                      <a:endParaRPr b="0" i="0" sz="1600" u="none" cap="none" strike="noStrike">
                        <a:solidFill>
                          <a:schemeClr val="lt1"/>
                        </a:solidFill>
                        <a:latin typeface="Calibri"/>
                        <a:ea typeface="Calibri"/>
                        <a:cs typeface="Calibri"/>
                        <a:sym typeface="Calibri"/>
                      </a:endParaRPr>
                    </a:p>
                  </a:txBody>
                  <a:tcPr marT="9525" marB="0" marR="12700" marL="12700" anchor="b"/>
                </a:tc>
                <a:tc>
                  <a:txBody>
                    <a:bodyPr/>
                    <a:lstStyle/>
                    <a:p>
                      <a:pPr indent="0" lvl="0" marL="0" marR="0" rtl="0" algn="ctr">
                        <a:spcBef>
                          <a:spcPts val="0"/>
                        </a:spcBef>
                        <a:spcAft>
                          <a:spcPts val="0"/>
                        </a:spcAft>
                        <a:buNone/>
                      </a:pPr>
                      <a:r>
                        <a:rPr b="0" lang="en" sz="1600"/>
                        <a:t>Ctrl </a:t>
                      </a:r>
                      <a:r>
                        <a:rPr b="0" i="0" lang="en" sz="1600" u="none" cap="none" strike="noStrike">
                          <a:solidFill>
                            <a:schemeClr val="lt1"/>
                          </a:solidFill>
                          <a:latin typeface="Calibri"/>
                          <a:ea typeface="Calibri"/>
                          <a:cs typeface="Calibri"/>
                          <a:sym typeface="Calibri"/>
                        </a:rPr>
                        <a:t>rep2</a:t>
                      </a:r>
                      <a:endParaRPr b="0" i="0" sz="1600" u="none" cap="none" strike="noStrike">
                        <a:solidFill>
                          <a:schemeClr val="lt1"/>
                        </a:solidFill>
                        <a:latin typeface="Calibri"/>
                        <a:ea typeface="Calibri"/>
                        <a:cs typeface="Calibri"/>
                        <a:sym typeface="Calibri"/>
                      </a:endParaRPr>
                    </a:p>
                  </a:txBody>
                  <a:tcPr marT="9525" marB="0" marR="12700" marL="12700" anchor="b"/>
                </a:tc>
                <a:tc>
                  <a:txBody>
                    <a:bodyPr/>
                    <a:lstStyle/>
                    <a:p>
                      <a:pPr indent="0" lvl="0" marL="0" marR="0" rtl="0" algn="ctr">
                        <a:spcBef>
                          <a:spcPts val="0"/>
                        </a:spcBef>
                        <a:spcAft>
                          <a:spcPts val="0"/>
                        </a:spcAft>
                        <a:buNone/>
                      </a:pPr>
                      <a:r>
                        <a:rPr b="0" lang="en" sz="1600"/>
                        <a:t>Ctrl </a:t>
                      </a:r>
                      <a:r>
                        <a:rPr b="0" i="0" lang="en" sz="1600" u="none" cap="none" strike="noStrike">
                          <a:solidFill>
                            <a:schemeClr val="lt1"/>
                          </a:solidFill>
                          <a:latin typeface="Calibri"/>
                          <a:ea typeface="Calibri"/>
                          <a:cs typeface="Calibri"/>
                          <a:sym typeface="Calibri"/>
                        </a:rPr>
                        <a:t>rep3</a:t>
                      </a:r>
                      <a:endParaRPr b="0" i="0" sz="1600" u="none" cap="none" strike="noStrike">
                        <a:solidFill>
                          <a:schemeClr val="lt1"/>
                        </a:solidFill>
                        <a:latin typeface="Calibri"/>
                        <a:ea typeface="Calibri"/>
                        <a:cs typeface="Calibri"/>
                        <a:sym typeface="Calibri"/>
                      </a:endParaRPr>
                    </a:p>
                  </a:txBody>
                  <a:tcPr marT="9525" marB="0" marR="12700" marL="12700" anchor="b"/>
                </a:tc>
                <a:tc>
                  <a:txBody>
                    <a:bodyPr/>
                    <a:lstStyle/>
                    <a:p>
                      <a:pPr indent="0" lvl="0" marL="0" marR="0" rtl="0" algn="ctr">
                        <a:spcBef>
                          <a:spcPts val="0"/>
                        </a:spcBef>
                        <a:spcAft>
                          <a:spcPts val="0"/>
                        </a:spcAft>
                        <a:buNone/>
                      </a:pPr>
                      <a:r>
                        <a:rPr b="0" lang="en" sz="1600"/>
                        <a:t>KO </a:t>
                      </a:r>
                      <a:r>
                        <a:rPr b="0" i="0" lang="en" sz="1600" u="none" cap="none" strike="noStrike">
                          <a:solidFill>
                            <a:schemeClr val="lt1"/>
                          </a:solidFill>
                          <a:latin typeface="Calibri"/>
                          <a:ea typeface="Calibri"/>
                          <a:cs typeface="Calibri"/>
                          <a:sym typeface="Calibri"/>
                        </a:rPr>
                        <a:t>rep1</a:t>
                      </a:r>
                      <a:endParaRPr b="0" i="0" sz="1600" u="none" cap="none" strike="noStrike">
                        <a:solidFill>
                          <a:schemeClr val="lt1"/>
                        </a:solidFill>
                        <a:latin typeface="Calibri"/>
                        <a:ea typeface="Calibri"/>
                        <a:cs typeface="Calibri"/>
                        <a:sym typeface="Calibri"/>
                      </a:endParaRPr>
                    </a:p>
                  </a:txBody>
                  <a:tcPr marT="9525" marB="0" marR="12700" marL="12700" anchor="b"/>
                </a:tc>
                <a:tc>
                  <a:txBody>
                    <a:bodyPr/>
                    <a:lstStyle/>
                    <a:p>
                      <a:pPr indent="0" lvl="0" marL="0" marR="0" rtl="0" algn="ctr">
                        <a:spcBef>
                          <a:spcPts val="0"/>
                        </a:spcBef>
                        <a:spcAft>
                          <a:spcPts val="0"/>
                        </a:spcAft>
                        <a:buNone/>
                      </a:pPr>
                      <a:r>
                        <a:rPr b="0" lang="en" sz="1600"/>
                        <a:t>KO </a:t>
                      </a:r>
                      <a:r>
                        <a:rPr b="0" i="0" lang="en" sz="1600" u="none" cap="none" strike="noStrike">
                          <a:solidFill>
                            <a:schemeClr val="lt1"/>
                          </a:solidFill>
                          <a:latin typeface="Calibri"/>
                          <a:ea typeface="Calibri"/>
                          <a:cs typeface="Calibri"/>
                          <a:sym typeface="Calibri"/>
                        </a:rPr>
                        <a:t>rep2</a:t>
                      </a:r>
                      <a:endParaRPr b="0" i="0" sz="1600" u="none" cap="none" strike="noStrike">
                        <a:solidFill>
                          <a:schemeClr val="lt1"/>
                        </a:solidFill>
                        <a:latin typeface="Calibri"/>
                        <a:ea typeface="Calibri"/>
                        <a:cs typeface="Calibri"/>
                        <a:sym typeface="Calibri"/>
                      </a:endParaRPr>
                    </a:p>
                  </a:txBody>
                  <a:tcPr marT="9525" marB="0" marR="12700" marL="12700" anchor="b"/>
                </a:tc>
                <a:tc>
                  <a:txBody>
                    <a:bodyPr/>
                    <a:lstStyle/>
                    <a:p>
                      <a:pPr indent="0" lvl="0" marL="0" marR="0" rtl="0" algn="ctr">
                        <a:spcBef>
                          <a:spcPts val="0"/>
                        </a:spcBef>
                        <a:spcAft>
                          <a:spcPts val="0"/>
                        </a:spcAft>
                        <a:buNone/>
                      </a:pPr>
                      <a:r>
                        <a:rPr b="0" lang="en" sz="1600"/>
                        <a:t>KO </a:t>
                      </a:r>
                      <a:r>
                        <a:rPr b="0" i="0" lang="en" sz="1600" u="none" cap="none" strike="noStrike">
                          <a:solidFill>
                            <a:schemeClr val="lt1"/>
                          </a:solidFill>
                          <a:latin typeface="Calibri"/>
                          <a:ea typeface="Calibri"/>
                          <a:cs typeface="Calibri"/>
                          <a:sym typeface="Calibri"/>
                        </a:rPr>
                        <a:t>rep3</a:t>
                      </a:r>
                      <a:endParaRPr b="0" i="0" sz="1600" u="none" cap="none" strike="noStrike">
                        <a:solidFill>
                          <a:schemeClr val="lt1"/>
                        </a:solidFill>
                        <a:latin typeface="Calibri"/>
                        <a:ea typeface="Calibri"/>
                        <a:cs typeface="Calibri"/>
                        <a:sym typeface="Calibri"/>
                      </a:endParaRPr>
                    </a:p>
                  </a:txBody>
                  <a:tcPr marT="9525" marB="0" marR="12700" marL="12700" anchor="b"/>
                </a:tc>
              </a:tr>
              <a:tr h="268975">
                <a:tc>
                  <a:txBody>
                    <a:bodyPr/>
                    <a:lstStyle/>
                    <a:p>
                      <a:pPr indent="0" lvl="0" marL="0" marR="0" rtl="0" algn="l">
                        <a:spcBef>
                          <a:spcPts val="0"/>
                        </a:spcBef>
                        <a:spcAft>
                          <a:spcPts val="0"/>
                        </a:spcAft>
                        <a:buNone/>
                      </a:pPr>
                      <a:r>
                        <a:rPr b="1" i="0" lang="en" sz="1200" u="none" cap="none" strike="noStrike">
                          <a:solidFill>
                            <a:srgbClr val="000000"/>
                          </a:solidFill>
                        </a:rPr>
                        <a:t>Mir301</a:t>
                      </a:r>
                      <a:endParaRPr b="1" sz="1100"/>
                    </a:p>
                  </a:txBody>
                  <a:tcPr marT="9525" marB="0" marR="12700" marL="12700" anchor="b"/>
                </a:tc>
                <a:tc>
                  <a:txBody>
                    <a:bodyPr/>
                    <a:lstStyle/>
                    <a:p>
                      <a:pPr indent="0" lvl="0" marL="0" marR="0" rtl="0" algn="r">
                        <a:spcBef>
                          <a:spcPts val="0"/>
                        </a:spcBef>
                        <a:spcAft>
                          <a:spcPts val="0"/>
                        </a:spcAft>
                        <a:buNone/>
                      </a:pPr>
                      <a:r>
                        <a:rPr b="0" i="0" lang="en" sz="1200" u="none" cap="none" strike="noStrike">
                          <a:solidFill>
                            <a:srgbClr val="000000"/>
                          </a:solidFill>
                          <a:latin typeface="Calibri"/>
                          <a:ea typeface="Calibri"/>
                          <a:cs typeface="Calibri"/>
                          <a:sym typeface="Calibri"/>
                        </a:rPr>
                        <a:t>0</a:t>
                      </a:r>
                      <a:endParaRPr sz="1100"/>
                    </a:p>
                  </a:txBody>
                  <a:tcPr marT="9525" marB="0" marR="12700" marL="12700" anchor="b"/>
                </a:tc>
                <a:tc>
                  <a:txBody>
                    <a:bodyPr/>
                    <a:lstStyle/>
                    <a:p>
                      <a:pPr indent="0" lvl="0" marL="0" marR="0" rtl="0" algn="r">
                        <a:spcBef>
                          <a:spcPts val="0"/>
                        </a:spcBef>
                        <a:spcAft>
                          <a:spcPts val="0"/>
                        </a:spcAft>
                        <a:buNone/>
                      </a:pPr>
                      <a:r>
                        <a:rPr b="0" i="0" lang="en" sz="1200" u="none" cap="none" strike="noStrike">
                          <a:solidFill>
                            <a:srgbClr val="000000"/>
                          </a:solidFill>
                          <a:latin typeface="Calibri"/>
                          <a:ea typeface="Calibri"/>
                          <a:cs typeface="Calibri"/>
                          <a:sym typeface="Calibri"/>
                        </a:rPr>
                        <a:t>0</a:t>
                      </a:r>
                      <a:endParaRPr sz="1100"/>
                    </a:p>
                  </a:txBody>
                  <a:tcPr marT="9525" marB="0" marR="12700" marL="12700" anchor="b"/>
                </a:tc>
                <a:tc>
                  <a:txBody>
                    <a:bodyPr/>
                    <a:lstStyle/>
                    <a:p>
                      <a:pPr indent="0" lvl="0" marL="0" marR="0" rtl="0" algn="r">
                        <a:spcBef>
                          <a:spcPts val="0"/>
                        </a:spcBef>
                        <a:spcAft>
                          <a:spcPts val="0"/>
                        </a:spcAft>
                        <a:buNone/>
                      </a:pPr>
                      <a:r>
                        <a:rPr b="0" i="0" lang="en" sz="1200" u="none" cap="none" strike="noStrike">
                          <a:solidFill>
                            <a:srgbClr val="000000"/>
                          </a:solidFill>
                          <a:latin typeface="Calibri"/>
                          <a:ea typeface="Calibri"/>
                          <a:cs typeface="Calibri"/>
                          <a:sym typeface="Calibri"/>
                        </a:rPr>
                        <a:t>0</a:t>
                      </a:r>
                      <a:endParaRPr sz="1100"/>
                    </a:p>
                  </a:txBody>
                  <a:tcPr marT="9525" marB="0" marR="12700" marL="12700" anchor="b"/>
                </a:tc>
                <a:tc>
                  <a:txBody>
                    <a:bodyPr/>
                    <a:lstStyle/>
                    <a:p>
                      <a:pPr indent="0" lvl="0" marL="0" marR="0" rtl="0" algn="r">
                        <a:spcBef>
                          <a:spcPts val="0"/>
                        </a:spcBef>
                        <a:spcAft>
                          <a:spcPts val="0"/>
                        </a:spcAft>
                        <a:buNone/>
                      </a:pPr>
                      <a:r>
                        <a:rPr b="0" i="0" lang="en" sz="1200" u="none" cap="none" strike="noStrike">
                          <a:solidFill>
                            <a:srgbClr val="000000"/>
                          </a:solidFill>
                          <a:latin typeface="Calibri"/>
                          <a:ea typeface="Calibri"/>
                          <a:cs typeface="Calibri"/>
                          <a:sym typeface="Calibri"/>
                        </a:rPr>
                        <a:t>0</a:t>
                      </a:r>
                      <a:endParaRPr sz="1100"/>
                    </a:p>
                  </a:txBody>
                  <a:tcPr marT="9525" marB="0" marR="12700" marL="12700" anchor="b"/>
                </a:tc>
                <a:tc>
                  <a:txBody>
                    <a:bodyPr/>
                    <a:lstStyle/>
                    <a:p>
                      <a:pPr indent="0" lvl="0" marL="0" marR="0" rtl="0" algn="r">
                        <a:spcBef>
                          <a:spcPts val="0"/>
                        </a:spcBef>
                        <a:spcAft>
                          <a:spcPts val="0"/>
                        </a:spcAft>
                        <a:buNone/>
                      </a:pPr>
                      <a:r>
                        <a:rPr b="0" i="0" lang="en" sz="1200" u="none" cap="none" strike="noStrike">
                          <a:solidFill>
                            <a:srgbClr val="000000"/>
                          </a:solidFill>
                          <a:latin typeface="Calibri"/>
                          <a:ea typeface="Calibri"/>
                          <a:cs typeface="Calibri"/>
                          <a:sym typeface="Calibri"/>
                        </a:rPr>
                        <a:t>0</a:t>
                      </a:r>
                      <a:endParaRPr sz="1100"/>
                    </a:p>
                  </a:txBody>
                  <a:tcPr marT="9525" marB="0" marR="12700" marL="12700" anchor="b"/>
                </a:tc>
                <a:tc>
                  <a:txBody>
                    <a:bodyPr/>
                    <a:lstStyle/>
                    <a:p>
                      <a:pPr indent="0" lvl="0" marL="0" marR="0" rtl="0" algn="r">
                        <a:spcBef>
                          <a:spcPts val="0"/>
                        </a:spcBef>
                        <a:spcAft>
                          <a:spcPts val="0"/>
                        </a:spcAft>
                        <a:buNone/>
                      </a:pPr>
                      <a:r>
                        <a:rPr b="0" i="0" lang="en" sz="1200" u="none" cap="none" strike="noStrike">
                          <a:solidFill>
                            <a:srgbClr val="000000"/>
                          </a:solidFill>
                          <a:latin typeface="Calibri"/>
                          <a:ea typeface="Calibri"/>
                          <a:cs typeface="Calibri"/>
                          <a:sym typeface="Calibri"/>
                        </a:rPr>
                        <a:t>0</a:t>
                      </a:r>
                      <a:endParaRPr sz="1100"/>
                    </a:p>
                  </a:txBody>
                  <a:tcPr marT="9525" marB="0" marR="12700" marL="12700" anchor="b"/>
                </a:tc>
              </a:tr>
              <a:tr h="268975">
                <a:tc>
                  <a:txBody>
                    <a:bodyPr/>
                    <a:lstStyle/>
                    <a:p>
                      <a:pPr indent="0" lvl="0" marL="0" marR="0" rtl="0" algn="l">
                        <a:spcBef>
                          <a:spcPts val="0"/>
                        </a:spcBef>
                        <a:spcAft>
                          <a:spcPts val="0"/>
                        </a:spcAft>
                        <a:buNone/>
                      </a:pPr>
                      <a:r>
                        <a:rPr b="1" i="0" lang="en" sz="1200" u="none" cap="none" strike="noStrike">
                          <a:solidFill>
                            <a:srgbClr val="000000"/>
                          </a:solidFill>
                        </a:rPr>
                        <a:t>Cpne2</a:t>
                      </a:r>
                      <a:endParaRPr b="1" sz="1100"/>
                    </a:p>
                  </a:txBody>
                  <a:tcPr marT="9525" marB="0" marR="12700" marL="12700" anchor="b"/>
                </a:tc>
                <a:tc>
                  <a:txBody>
                    <a:bodyPr/>
                    <a:lstStyle/>
                    <a:p>
                      <a:pPr indent="0" lvl="0" marL="0" marR="0" rtl="0" algn="r">
                        <a:spcBef>
                          <a:spcPts val="0"/>
                        </a:spcBef>
                        <a:spcAft>
                          <a:spcPts val="0"/>
                        </a:spcAft>
                        <a:buNone/>
                      </a:pPr>
                      <a:r>
                        <a:rPr b="0" i="0" lang="en" sz="1200" u="none" cap="none" strike="noStrike">
                          <a:solidFill>
                            <a:srgbClr val="000000"/>
                          </a:solidFill>
                          <a:latin typeface="Calibri"/>
                          <a:ea typeface="Calibri"/>
                          <a:cs typeface="Calibri"/>
                          <a:sym typeface="Calibri"/>
                        </a:rPr>
                        <a:t>157</a:t>
                      </a:r>
                      <a:endParaRPr sz="1100"/>
                    </a:p>
                  </a:txBody>
                  <a:tcPr marT="9525" marB="0" marR="12700" marL="12700" anchor="b"/>
                </a:tc>
                <a:tc>
                  <a:txBody>
                    <a:bodyPr/>
                    <a:lstStyle/>
                    <a:p>
                      <a:pPr indent="0" lvl="0" marL="0" marR="0" rtl="0" algn="r">
                        <a:spcBef>
                          <a:spcPts val="0"/>
                        </a:spcBef>
                        <a:spcAft>
                          <a:spcPts val="0"/>
                        </a:spcAft>
                        <a:buNone/>
                      </a:pPr>
                      <a:r>
                        <a:rPr b="0" i="0" lang="en" sz="1200" u="none" cap="none" strike="noStrike">
                          <a:solidFill>
                            <a:srgbClr val="000000"/>
                          </a:solidFill>
                          <a:latin typeface="Calibri"/>
                          <a:ea typeface="Calibri"/>
                          <a:cs typeface="Calibri"/>
                          <a:sym typeface="Calibri"/>
                        </a:rPr>
                        <a:t>158.98</a:t>
                      </a:r>
                      <a:endParaRPr sz="1100"/>
                    </a:p>
                  </a:txBody>
                  <a:tcPr marT="9525" marB="0" marR="12700" marL="12700" anchor="b"/>
                </a:tc>
                <a:tc>
                  <a:txBody>
                    <a:bodyPr/>
                    <a:lstStyle/>
                    <a:p>
                      <a:pPr indent="0" lvl="0" marL="0" marR="0" rtl="0" algn="r">
                        <a:spcBef>
                          <a:spcPts val="0"/>
                        </a:spcBef>
                        <a:spcAft>
                          <a:spcPts val="0"/>
                        </a:spcAft>
                        <a:buNone/>
                      </a:pPr>
                      <a:r>
                        <a:rPr b="0" i="0" lang="en" sz="1200" u="none" cap="none" strike="noStrike">
                          <a:solidFill>
                            <a:srgbClr val="000000"/>
                          </a:solidFill>
                          <a:latin typeface="Calibri"/>
                          <a:ea typeface="Calibri"/>
                          <a:cs typeface="Calibri"/>
                          <a:sym typeface="Calibri"/>
                        </a:rPr>
                        <a:t>88.04</a:t>
                      </a:r>
                      <a:endParaRPr sz="1100"/>
                    </a:p>
                  </a:txBody>
                  <a:tcPr marT="9525" marB="0" marR="12700" marL="12700" anchor="b"/>
                </a:tc>
                <a:tc>
                  <a:txBody>
                    <a:bodyPr/>
                    <a:lstStyle/>
                    <a:p>
                      <a:pPr indent="0" lvl="0" marL="0" marR="0" rtl="0" algn="r">
                        <a:spcBef>
                          <a:spcPts val="0"/>
                        </a:spcBef>
                        <a:spcAft>
                          <a:spcPts val="0"/>
                        </a:spcAft>
                        <a:buNone/>
                      </a:pPr>
                      <a:r>
                        <a:rPr b="0" i="0" lang="en" sz="1200" u="none" cap="none" strike="noStrike">
                          <a:solidFill>
                            <a:srgbClr val="000000"/>
                          </a:solidFill>
                          <a:latin typeface="Calibri"/>
                          <a:ea typeface="Calibri"/>
                          <a:cs typeface="Calibri"/>
                          <a:sym typeface="Calibri"/>
                        </a:rPr>
                        <a:t>69</a:t>
                      </a:r>
                      <a:endParaRPr sz="1100"/>
                    </a:p>
                  </a:txBody>
                  <a:tcPr marT="9525" marB="0" marR="12700" marL="12700" anchor="b"/>
                </a:tc>
                <a:tc>
                  <a:txBody>
                    <a:bodyPr/>
                    <a:lstStyle/>
                    <a:p>
                      <a:pPr indent="0" lvl="0" marL="0" marR="0" rtl="0" algn="r">
                        <a:spcBef>
                          <a:spcPts val="0"/>
                        </a:spcBef>
                        <a:spcAft>
                          <a:spcPts val="0"/>
                        </a:spcAft>
                        <a:buNone/>
                      </a:pPr>
                      <a:r>
                        <a:rPr b="0" i="0" lang="en" sz="1200" u="none" cap="none" strike="noStrike">
                          <a:solidFill>
                            <a:srgbClr val="000000"/>
                          </a:solidFill>
                          <a:latin typeface="Calibri"/>
                          <a:ea typeface="Calibri"/>
                          <a:cs typeface="Calibri"/>
                          <a:sym typeface="Calibri"/>
                        </a:rPr>
                        <a:t>111.99</a:t>
                      </a:r>
                      <a:endParaRPr sz="1100"/>
                    </a:p>
                  </a:txBody>
                  <a:tcPr marT="9525" marB="0" marR="12700" marL="12700" anchor="b"/>
                </a:tc>
                <a:tc>
                  <a:txBody>
                    <a:bodyPr/>
                    <a:lstStyle/>
                    <a:p>
                      <a:pPr indent="0" lvl="0" marL="0" marR="0" rtl="0" algn="r">
                        <a:spcBef>
                          <a:spcPts val="0"/>
                        </a:spcBef>
                        <a:spcAft>
                          <a:spcPts val="0"/>
                        </a:spcAft>
                        <a:buNone/>
                      </a:pPr>
                      <a:r>
                        <a:rPr b="0" i="0" lang="en" sz="1200" u="none" cap="none" strike="noStrike">
                          <a:solidFill>
                            <a:srgbClr val="000000"/>
                          </a:solidFill>
                          <a:latin typeface="Calibri"/>
                          <a:ea typeface="Calibri"/>
                          <a:cs typeface="Calibri"/>
                          <a:sym typeface="Calibri"/>
                        </a:rPr>
                        <a:t>114.33</a:t>
                      </a:r>
                      <a:endParaRPr sz="1100"/>
                    </a:p>
                  </a:txBody>
                  <a:tcPr marT="9525" marB="0" marR="12700" marL="12700" anchor="b"/>
                </a:tc>
              </a:tr>
              <a:tr h="268975">
                <a:tc>
                  <a:txBody>
                    <a:bodyPr/>
                    <a:lstStyle/>
                    <a:p>
                      <a:pPr indent="0" lvl="0" marL="0" marR="0" rtl="0" algn="l">
                        <a:spcBef>
                          <a:spcPts val="0"/>
                        </a:spcBef>
                        <a:spcAft>
                          <a:spcPts val="0"/>
                        </a:spcAft>
                        <a:buNone/>
                      </a:pPr>
                      <a:r>
                        <a:rPr b="1" i="0" lang="en" sz="1200" u="none" cap="none" strike="noStrike">
                          <a:solidFill>
                            <a:srgbClr val="000000"/>
                          </a:solidFill>
                        </a:rPr>
                        <a:t>Capn5</a:t>
                      </a:r>
                      <a:endParaRPr b="1" sz="1100"/>
                    </a:p>
                  </a:txBody>
                  <a:tcPr marT="9525" marB="0" marR="12700" marL="12700" anchor="b"/>
                </a:tc>
                <a:tc>
                  <a:txBody>
                    <a:bodyPr/>
                    <a:lstStyle/>
                    <a:p>
                      <a:pPr indent="0" lvl="0" marL="0" marR="0" rtl="0" algn="r">
                        <a:spcBef>
                          <a:spcPts val="0"/>
                        </a:spcBef>
                        <a:spcAft>
                          <a:spcPts val="0"/>
                        </a:spcAft>
                        <a:buNone/>
                      </a:pPr>
                      <a:r>
                        <a:rPr b="0" i="0" lang="en" sz="1200" u="none" cap="none" strike="noStrike">
                          <a:solidFill>
                            <a:srgbClr val="000000"/>
                          </a:solidFill>
                          <a:latin typeface="Calibri"/>
                          <a:ea typeface="Calibri"/>
                          <a:cs typeface="Calibri"/>
                          <a:sym typeface="Calibri"/>
                        </a:rPr>
                        <a:t>36</a:t>
                      </a:r>
                      <a:endParaRPr sz="1100"/>
                    </a:p>
                  </a:txBody>
                  <a:tcPr marT="9525" marB="0" marR="12700" marL="12700" anchor="b"/>
                </a:tc>
                <a:tc>
                  <a:txBody>
                    <a:bodyPr/>
                    <a:lstStyle/>
                    <a:p>
                      <a:pPr indent="0" lvl="0" marL="0" marR="0" rtl="0" algn="r">
                        <a:spcBef>
                          <a:spcPts val="0"/>
                        </a:spcBef>
                        <a:spcAft>
                          <a:spcPts val="0"/>
                        </a:spcAft>
                        <a:buNone/>
                      </a:pPr>
                      <a:r>
                        <a:rPr b="0" i="0" lang="en" sz="1200" u="none" cap="none" strike="noStrike">
                          <a:solidFill>
                            <a:srgbClr val="000000"/>
                          </a:solidFill>
                          <a:latin typeface="Calibri"/>
                          <a:ea typeface="Calibri"/>
                          <a:cs typeface="Calibri"/>
                          <a:sym typeface="Calibri"/>
                        </a:rPr>
                        <a:t>65</a:t>
                      </a:r>
                      <a:endParaRPr sz="1100"/>
                    </a:p>
                  </a:txBody>
                  <a:tcPr marT="9525" marB="0" marR="12700" marL="12700" anchor="b"/>
                </a:tc>
                <a:tc>
                  <a:txBody>
                    <a:bodyPr/>
                    <a:lstStyle/>
                    <a:p>
                      <a:pPr indent="0" lvl="0" marL="0" marR="0" rtl="0" algn="r">
                        <a:spcBef>
                          <a:spcPts val="0"/>
                        </a:spcBef>
                        <a:spcAft>
                          <a:spcPts val="0"/>
                        </a:spcAft>
                        <a:buNone/>
                      </a:pPr>
                      <a:r>
                        <a:rPr b="0" i="0" lang="en" sz="1200" u="none" cap="none" strike="noStrike">
                          <a:solidFill>
                            <a:srgbClr val="000000"/>
                          </a:solidFill>
                          <a:latin typeface="Calibri"/>
                          <a:ea typeface="Calibri"/>
                          <a:cs typeface="Calibri"/>
                          <a:sym typeface="Calibri"/>
                        </a:rPr>
                        <a:t>46</a:t>
                      </a:r>
                      <a:endParaRPr sz="1100"/>
                    </a:p>
                  </a:txBody>
                  <a:tcPr marT="9525" marB="0" marR="12700" marL="12700" anchor="b"/>
                </a:tc>
                <a:tc>
                  <a:txBody>
                    <a:bodyPr/>
                    <a:lstStyle/>
                    <a:p>
                      <a:pPr indent="0" lvl="0" marL="0" marR="0" rtl="0" algn="r">
                        <a:spcBef>
                          <a:spcPts val="0"/>
                        </a:spcBef>
                        <a:spcAft>
                          <a:spcPts val="0"/>
                        </a:spcAft>
                        <a:buNone/>
                      </a:pPr>
                      <a:r>
                        <a:rPr b="0" i="0" lang="en" sz="1200" u="none" cap="none" strike="noStrike">
                          <a:solidFill>
                            <a:srgbClr val="000000"/>
                          </a:solidFill>
                          <a:latin typeface="Calibri"/>
                          <a:ea typeface="Calibri"/>
                          <a:cs typeface="Calibri"/>
                          <a:sym typeface="Calibri"/>
                        </a:rPr>
                        <a:t>46</a:t>
                      </a:r>
                      <a:endParaRPr sz="1100"/>
                    </a:p>
                  </a:txBody>
                  <a:tcPr marT="9525" marB="0" marR="12700" marL="12700" anchor="b"/>
                </a:tc>
                <a:tc>
                  <a:txBody>
                    <a:bodyPr/>
                    <a:lstStyle/>
                    <a:p>
                      <a:pPr indent="0" lvl="0" marL="0" marR="0" rtl="0" algn="r">
                        <a:spcBef>
                          <a:spcPts val="0"/>
                        </a:spcBef>
                        <a:spcAft>
                          <a:spcPts val="0"/>
                        </a:spcAft>
                        <a:buNone/>
                      </a:pPr>
                      <a:r>
                        <a:rPr b="0" i="0" lang="en" sz="1200" u="none" cap="none" strike="noStrike">
                          <a:solidFill>
                            <a:srgbClr val="000000"/>
                          </a:solidFill>
                          <a:latin typeface="Calibri"/>
                          <a:ea typeface="Calibri"/>
                          <a:cs typeface="Calibri"/>
                          <a:sym typeface="Calibri"/>
                        </a:rPr>
                        <a:t>69</a:t>
                      </a:r>
                      <a:endParaRPr sz="1100"/>
                    </a:p>
                  </a:txBody>
                  <a:tcPr marT="9525" marB="0" marR="12700" marL="12700" anchor="b"/>
                </a:tc>
                <a:tc>
                  <a:txBody>
                    <a:bodyPr/>
                    <a:lstStyle/>
                    <a:p>
                      <a:pPr indent="0" lvl="0" marL="0" marR="0" rtl="0" algn="r">
                        <a:spcBef>
                          <a:spcPts val="0"/>
                        </a:spcBef>
                        <a:spcAft>
                          <a:spcPts val="0"/>
                        </a:spcAft>
                        <a:buNone/>
                      </a:pPr>
                      <a:r>
                        <a:rPr b="0" i="0" lang="en" sz="1200" u="none" cap="none" strike="noStrike">
                          <a:solidFill>
                            <a:srgbClr val="000000"/>
                          </a:solidFill>
                          <a:latin typeface="Calibri"/>
                          <a:ea typeface="Calibri"/>
                          <a:cs typeface="Calibri"/>
                          <a:sym typeface="Calibri"/>
                        </a:rPr>
                        <a:t>42</a:t>
                      </a:r>
                      <a:endParaRPr sz="1100"/>
                    </a:p>
                  </a:txBody>
                  <a:tcPr marT="9525" marB="0" marR="12700" marL="12700" anchor="b"/>
                </a:tc>
              </a:tr>
              <a:tr h="268975">
                <a:tc>
                  <a:txBody>
                    <a:bodyPr/>
                    <a:lstStyle/>
                    <a:p>
                      <a:pPr indent="0" lvl="0" marL="0" marR="0" rtl="0" algn="l">
                        <a:spcBef>
                          <a:spcPts val="0"/>
                        </a:spcBef>
                        <a:spcAft>
                          <a:spcPts val="0"/>
                        </a:spcAft>
                        <a:buNone/>
                      </a:pPr>
                      <a:r>
                        <a:rPr b="1" i="0" lang="en" sz="1200" u="none" cap="none" strike="noStrike">
                          <a:solidFill>
                            <a:srgbClr val="000000"/>
                          </a:solidFill>
                        </a:rPr>
                        <a:t>Lage3</a:t>
                      </a:r>
                      <a:endParaRPr b="1" sz="1100"/>
                    </a:p>
                  </a:txBody>
                  <a:tcPr marT="9525" marB="0" marR="12700" marL="12700" anchor="b"/>
                </a:tc>
                <a:tc>
                  <a:txBody>
                    <a:bodyPr/>
                    <a:lstStyle/>
                    <a:p>
                      <a:pPr indent="0" lvl="0" marL="0" marR="0" rtl="0" algn="r">
                        <a:spcBef>
                          <a:spcPts val="0"/>
                        </a:spcBef>
                        <a:spcAft>
                          <a:spcPts val="0"/>
                        </a:spcAft>
                        <a:buNone/>
                      </a:pPr>
                      <a:r>
                        <a:rPr b="0" i="0" lang="en" sz="1200" u="none" cap="none" strike="noStrike">
                          <a:solidFill>
                            <a:srgbClr val="000000"/>
                          </a:solidFill>
                          <a:latin typeface="Calibri"/>
                          <a:ea typeface="Calibri"/>
                          <a:cs typeface="Calibri"/>
                          <a:sym typeface="Calibri"/>
                        </a:rPr>
                        <a:t>313.06</a:t>
                      </a:r>
                      <a:endParaRPr sz="1100"/>
                    </a:p>
                  </a:txBody>
                  <a:tcPr marT="9525" marB="0" marR="12700" marL="12700" anchor="b"/>
                </a:tc>
                <a:tc>
                  <a:txBody>
                    <a:bodyPr/>
                    <a:lstStyle/>
                    <a:p>
                      <a:pPr indent="0" lvl="0" marL="0" marR="0" rtl="0" algn="r">
                        <a:spcBef>
                          <a:spcPts val="0"/>
                        </a:spcBef>
                        <a:spcAft>
                          <a:spcPts val="0"/>
                        </a:spcAft>
                        <a:buNone/>
                      </a:pPr>
                      <a:r>
                        <a:rPr b="0" i="0" lang="en" sz="1200" u="none" cap="none" strike="noStrike">
                          <a:solidFill>
                            <a:srgbClr val="000000"/>
                          </a:solidFill>
                          <a:latin typeface="Calibri"/>
                          <a:ea typeface="Calibri"/>
                          <a:cs typeface="Calibri"/>
                          <a:sym typeface="Calibri"/>
                        </a:rPr>
                        <a:t>241.23</a:t>
                      </a:r>
                      <a:endParaRPr sz="1100"/>
                    </a:p>
                  </a:txBody>
                  <a:tcPr marT="9525" marB="0" marR="12700" marL="12700" anchor="b"/>
                </a:tc>
                <a:tc>
                  <a:txBody>
                    <a:bodyPr/>
                    <a:lstStyle/>
                    <a:p>
                      <a:pPr indent="0" lvl="0" marL="0" marR="0" rtl="0" algn="r">
                        <a:spcBef>
                          <a:spcPts val="0"/>
                        </a:spcBef>
                        <a:spcAft>
                          <a:spcPts val="0"/>
                        </a:spcAft>
                        <a:buNone/>
                      </a:pPr>
                      <a:r>
                        <a:rPr b="0" i="0" lang="en" sz="1200" u="none" cap="none" strike="noStrike">
                          <a:solidFill>
                            <a:srgbClr val="000000"/>
                          </a:solidFill>
                          <a:latin typeface="Calibri"/>
                          <a:ea typeface="Calibri"/>
                          <a:cs typeface="Calibri"/>
                          <a:sym typeface="Calibri"/>
                        </a:rPr>
                        <a:t>276.23</a:t>
                      </a:r>
                      <a:endParaRPr sz="1100"/>
                    </a:p>
                  </a:txBody>
                  <a:tcPr marT="9525" marB="0" marR="12700" marL="12700" anchor="b"/>
                </a:tc>
                <a:tc>
                  <a:txBody>
                    <a:bodyPr/>
                    <a:lstStyle/>
                    <a:p>
                      <a:pPr indent="0" lvl="0" marL="0" marR="0" rtl="0" algn="r">
                        <a:spcBef>
                          <a:spcPts val="0"/>
                        </a:spcBef>
                        <a:spcAft>
                          <a:spcPts val="0"/>
                        </a:spcAft>
                        <a:buNone/>
                      </a:pPr>
                      <a:r>
                        <a:rPr b="0" i="0" lang="en" sz="1200" u="none" cap="none" strike="noStrike">
                          <a:solidFill>
                            <a:srgbClr val="000000"/>
                          </a:solidFill>
                          <a:latin typeface="Calibri"/>
                          <a:ea typeface="Calibri"/>
                          <a:cs typeface="Calibri"/>
                          <a:sym typeface="Calibri"/>
                        </a:rPr>
                        <a:t>218.9</a:t>
                      </a:r>
                      <a:endParaRPr sz="1100"/>
                    </a:p>
                  </a:txBody>
                  <a:tcPr marT="9525" marB="0" marR="12700" marL="12700" anchor="b"/>
                </a:tc>
                <a:tc>
                  <a:txBody>
                    <a:bodyPr/>
                    <a:lstStyle/>
                    <a:p>
                      <a:pPr indent="0" lvl="0" marL="0" marR="0" rtl="0" algn="r">
                        <a:spcBef>
                          <a:spcPts val="0"/>
                        </a:spcBef>
                        <a:spcAft>
                          <a:spcPts val="0"/>
                        </a:spcAft>
                        <a:buNone/>
                      </a:pPr>
                      <a:r>
                        <a:rPr b="0" i="0" lang="en" sz="1200" u="none" cap="none" strike="noStrike">
                          <a:solidFill>
                            <a:srgbClr val="000000"/>
                          </a:solidFill>
                          <a:latin typeface="Calibri"/>
                          <a:ea typeface="Calibri"/>
                          <a:cs typeface="Calibri"/>
                          <a:sym typeface="Calibri"/>
                        </a:rPr>
                        <a:t>285.19</a:t>
                      </a:r>
                      <a:endParaRPr sz="1100"/>
                    </a:p>
                  </a:txBody>
                  <a:tcPr marT="9525" marB="0" marR="12700" marL="12700" anchor="b"/>
                </a:tc>
                <a:tc>
                  <a:txBody>
                    <a:bodyPr/>
                    <a:lstStyle/>
                    <a:p>
                      <a:pPr indent="0" lvl="0" marL="0" marR="0" rtl="0" algn="r">
                        <a:spcBef>
                          <a:spcPts val="0"/>
                        </a:spcBef>
                        <a:spcAft>
                          <a:spcPts val="0"/>
                        </a:spcAft>
                        <a:buNone/>
                      </a:pPr>
                      <a:r>
                        <a:rPr b="0" i="0" lang="en" sz="1200" u="none" cap="none" strike="noStrike">
                          <a:solidFill>
                            <a:srgbClr val="000000"/>
                          </a:solidFill>
                          <a:latin typeface="Calibri"/>
                          <a:ea typeface="Calibri"/>
                          <a:cs typeface="Calibri"/>
                          <a:sym typeface="Calibri"/>
                        </a:rPr>
                        <a:t>359.65</a:t>
                      </a:r>
                      <a:endParaRPr sz="1100"/>
                    </a:p>
                  </a:txBody>
                  <a:tcPr marT="9525" marB="0" marR="12700" marL="12700" anchor="b"/>
                </a:tc>
              </a:tr>
              <a:tr h="268975">
                <a:tc>
                  <a:txBody>
                    <a:bodyPr/>
                    <a:lstStyle/>
                    <a:p>
                      <a:pPr indent="0" lvl="0" marL="0" marR="0" rtl="0" algn="l">
                        <a:spcBef>
                          <a:spcPts val="0"/>
                        </a:spcBef>
                        <a:spcAft>
                          <a:spcPts val="0"/>
                        </a:spcAft>
                        <a:buNone/>
                      </a:pPr>
                      <a:r>
                        <a:rPr b="1" i="0" lang="en" sz="1200" u="none" cap="none" strike="noStrike">
                          <a:solidFill>
                            <a:srgbClr val="000000"/>
                          </a:solidFill>
                        </a:rPr>
                        <a:t>Brd7</a:t>
                      </a:r>
                      <a:endParaRPr b="1" sz="1100"/>
                    </a:p>
                  </a:txBody>
                  <a:tcPr marT="9525" marB="0" marR="12700" marL="12700" anchor="b"/>
                </a:tc>
                <a:tc>
                  <a:txBody>
                    <a:bodyPr/>
                    <a:lstStyle/>
                    <a:p>
                      <a:pPr indent="0" lvl="0" marL="0" marR="0" rtl="0" algn="r">
                        <a:spcBef>
                          <a:spcPts val="0"/>
                        </a:spcBef>
                        <a:spcAft>
                          <a:spcPts val="0"/>
                        </a:spcAft>
                        <a:buNone/>
                      </a:pPr>
                      <a:r>
                        <a:rPr b="0" i="0" lang="en" sz="1200" u="none" cap="none" strike="noStrike">
                          <a:solidFill>
                            <a:srgbClr val="000000"/>
                          </a:solidFill>
                          <a:latin typeface="Calibri"/>
                          <a:ea typeface="Calibri"/>
                          <a:cs typeface="Calibri"/>
                          <a:sym typeface="Calibri"/>
                        </a:rPr>
                        <a:t>379</a:t>
                      </a:r>
                      <a:endParaRPr sz="1100"/>
                    </a:p>
                  </a:txBody>
                  <a:tcPr marT="9525" marB="0" marR="12700" marL="12700" anchor="b"/>
                </a:tc>
                <a:tc>
                  <a:txBody>
                    <a:bodyPr/>
                    <a:lstStyle/>
                    <a:p>
                      <a:pPr indent="0" lvl="0" marL="0" marR="0" rtl="0" algn="r">
                        <a:spcBef>
                          <a:spcPts val="0"/>
                        </a:spcBef>
                        <a:spcAft>
                          <a:spcPts val="0"/>
                        </a:spcAft>
                        <a:buNone/>
                      </a:pPr>
                      <a:r>
                        <a:rPr b="0" i="0" lang="en" sz="1200" u="none" cap="none" strike="noStrike">
                          <a:solidFill>
                            <a:srgbClr val="000000"/>
                          </a:solidFill>
                          <a:latin typeface="Calibri"/>
                          <a:ea typeface="Calibri"/>
                          <a:cs typeface="Calibri"/>
                          <a:sym typeface="Calibri"/>
                        </a:rPr>
                        <a:t>358.58</a:t>
                      </a:r>
                      <a:endParaRPr sz="1100"/>
                    </a:p>
                  </a:txBody>
                  <a:tcPr marT="9525" marB="0" marR="12700" marL="12700" anchor="b"/>
                </a:tc>
                <a:tc>
                  <a:txBody>
                    <a:bodyPr/>
                    <a:lstStyle/>
                    <a:p>
                      <a:pPr indent="0" lvl="0" marL="0" marR="0" rtl="0" algn="r">
                        <a:spcBef>
                          <a:spcPts val="0"/>
                        </a:spcBef>
                        <a:spcAft>
                          <a:spcPts val="0"/>
                        </a:spcAft>
                        <a:buNone/>
                      </a:pPr>
                      <a:r>
                        <a:rPr b="0" i="0" lang="en" sz="1200" u="none" cap="none" strike="noStrike">
                          <a:solidFill>
                            <a:srgbClr val="000000"/>
                          </a:solidFill>
                          <a:latin typeface="Calibri"/>
                          <a:ea typeface="Calibri"/>
                          <a:cs typeface="Calibri"/>
                          <a:sym typeface="Calibri"/>
                        </a:rPr>
                        <a:t>390</a:t>
                      </a:r>
                      <a:endParaRPr sz="1100"/>
                    </a:p>
                  </a:txBody>
                  <a:tcPr marT="9525" marB="0" marR="12700" marL="12700" anchor="b"/>
                </a:tc>
                <a:tc>
                  <a:txBody>
                    <a:bodyPr/>
                    <a:lstStyle/>
                    <a:p>
                      <a:pPr indent="0" lvl="0" marL="0" marR="0" rtl="0" algn="r">
                        <a:spcBef>
                          <a:spcPts val="0"/>
                        </a:spcBef>
                        <a:spcAft>
                          <a:spcPts val="0"/>
                        </a:spcAft>
                        <a:buNone/>
                      </a:pPr>
                      <a:r>
                        <a:rPr b="0" i="0" lang="en" sz="1200" u="none" cap="none" strike="noStrike">
                          <a:solidFill>
                            <a:srgbClr val="000000"/>
                          </a:solidFill>
                          <a:latin typeface="Calibri"/>
                          <a:ea typeface="Calibri"/>
                          <a:cs typeface="Calibri"/>
                          <a:sym typeface="Calibri"/>
                        </a:rPr>
                        <a:t>336</a:t>
                      </a:r>
                      <a:endParaRPr sz="1100"/>
                    </a:p>
                  </a:txBody>
                  <a:tcPr marT="9525" marB="0" marR="12700" marL="12700" anchor="b"/>
                </a:tc>
                <a:tc>
                  <a:txBody>
                    <a:bodyPr/>
                    <a:lstStyle/>
                    <a:p>
                      <a:pPr indent="0" lvl="0" marL="0" marR="0" rtl="0" algn="r">
                        <a:spcBef>
                          <a:spcPts val="0"/>
                        </a:spcBef>
                        <a:spcAft>
                          <a:spcPts val="0"/>
                        </a:spcAft>
                        <a:buNone/>
                      </a:pPr>
                      <a:r>
                        <a:rPr b="0" i="0" lang="en" sz="1200" u="none" cap="none" strike="noStrike">
                          <a:solidFill>
                            <a:srgbClr val="000000"/>
                          </a:solidFill>
                          <a:latin typeface="Calibri"/>
                          <a:ea typeface="Calibri"/>
                          <a:cs typeface="Calibri"/>
                          <a:sym typeface="Calibri"/>
                        </a:rPr>
                        <a:t>357.26</a:t>
                      </a:r>
                      <a:endParaRPr sz="1100"/>
                    </a:p>
                  </a:txBody>
                  <a:tcPr marT="9525" marB="0" marR="12700" marL="12700" anchor="b"/>
                </a:tc>
                <a:tc>
                  <a:txBody>
                    <a:bodyPr/>
                    <a:lstStyle/>
                    <a:p>
                      <a:pPr indent="0" lvl="0" marL="0" marR="0" rtl="0" algn="r">
                        <a:spcBef>
                          <a:spcPts val="0"/>
                        </a:spcBef>
                        <a:spcAft>
                          <a:spcPts val="0"/>
                        </a:spcAft>
                        <a:buNone/>
                      </a:pPr>
                      <a:r>
                        <a:rPr b="0" i="0" lang="en" sz="1200" u="none" cap="none" strike="noStrike">
                          <a:solidFill>
                            <a:srgbClr val="000000"/>
                          </a:solidFill>
                          <a:latin typeface="Calibri"/>
                          <a:ea typeface="Calibri"/>
                          <a:cs typeface="Calibri"/>
                          <a:sym typeface="Calibri"/>
                        </a:rPr>
                        <a:t>368.08</a:t>
                      </a:r>
                      <a:endParaRPr sz="1100"/>
                    </a:p>
                  </a:txBody>
                  <a:tcPr marT="9525" marB="0" marR="12700" marL="12700" anchor="b"/>
                </a:tc>
              </a:tr>
              <a:tr h="234125">
                <a:tc>
                  <a:txBody>
                    <a:bodyPr/>
                    <a:lstStyle/>
                    <a:p>
                      <a:pPr indent="0" lvl="0" marL="0" marR="0" rtl="0" algn="l">
                        <a:spcBef>
                          <a:spcPts val="0"/>
                        </a:spcBef>
                        <a:spcAft>
                          <a:spcPts val="0"/>
                        </a:spcAft>
                        <a:buNone/>
                      </a:pPr>
                      <a:r>
                        <a:rPr b="1" i="0" lang="en" sz="1200" u="none" cap="none" strike="noStrike">
                          <a:solidFill>
                            <a:srgbClr val="000000"/>
                          </a:solidFill>
                        </a:rPr>
                        <a:t>Dimt1</a:t>
                      </a:r>
                      <a:endParaRPr b="1" sz="1100"/>
                    </a:p>
                  </a:txBody>
                  <a:tcPr marT="9525" marB="0" marR="12700" marL="12700" anchor="b"/>
                </a:tc>
                <a:tc>
                  <a:txBody>
                    <a:bodyPr/>
                    <a:lstStyle/>
                    <a:p>
                      <a:pPr indent="0" lvl="0" marL="0" marR="0" rtl="0" algn="r">
                        <a:spcBef>
                          <a:spcPts val="0"/>
                        </a:spcBef>
                        <a:spcAft>
                          <a:spcPts val="0"/>
                        </a:spcAft>
                        <a:buNone/>
                      </a:pPr>
                      <a:r>
                        <a:rPr b="0" i="0" lang="en" sz="1200" u="none" cap="none" strike="noStrike">
                          <a:solidFill>
                            <a:srgbClr val="000000"/>
                          </a:solidFill>
                          <a:latin typeface="Calibri"/>
                          <a:ea typeface="Calibri"/>
                          <a:cs typeface="Calibri"/>
                          <a:sym typeface="Calibri"/>
                        </a:rPr>
                        <a:t>77</a:t>
                      </a:r>
                      <a:endParaRPr sz="1100"/>
                    </a:p>
                  </a:txBody>
                  <a:tcPr marT="9525" marB="0" marR="12700" marL="12700" anchor="b"/>
                </a:tc>
                <a:tc>
                  <a:txBody>
                    <a:bodyPr/>
                    <a:lstStyle/>
                    <a:p>
                      <a:pPr indent="0" lvl="0" marL="0" marR="0" rtl="0" algn="r">
                        <a:spcBef>
                          <a:spcPts val="0"/>
                        </a:spcBef>
                        <a:spcAft>
                          <a:spcPts val="0"/>
                        </a:spcAft>
                        <a:buNone/>
                      </a:pPr>
                      <a:r>
                        <a:rPr b="0" i="0" lang="en" sz="1200" u="none" cap="none" strike="noStrike">
                          <a:solidFill>
                            <a:srgbClr val="000000"/>
                          </a:solidFill>
                          <a:latin typeface="Calibri"/>
                          <a:ea typeface="Calibri"/>
                          <a:cs typeface="Calibri"/>
                          <a:sym typeface="Calibri"/>
                        </a:rPr>
                        <a:t>68</a:t>
                      </a:r>
                      <a:endParaRPr sz="1100"/>
                    </a:p>
                  </a:txBody>
                  <a:tcPr marT="9525" marB="0" marR="12700" marL="12700" anchor="b"/>
                </a:tc>
                <a:tc>
                  <a:txBody>
                    <a:bodyPr/>
                    <a:lstStyle/>
                    <a:p>
                      <a:pPr indent="0" lvl="0" marL="0" marR="0" rtl="0" algn="r">
                        <a:spcBef>
                          <a:spcPts val="0"/>
                        </a:spcBef>
                        <a:spcAft>
                          <a:spcPts val="0"/>
                        </a:spcAft>
                        <a:buNone/>
                      </a:pPr>
                      <a:r>
                        <a:rPr b="0" i="0" lang="en" sz="1200" u="none" cap="none" strike="noStrike">
                          <a:solidFill>
                            <a:srgbClr val="000000"/>
                          </a:solidFill>
                          <a:latin typeface="Calibri"/>
                          <a:ea typeface="Calibri"/>
                          <a:cs typeface="Calibri"/>
                          <a:sym typeface="Calibri"/>
                        </a:rPr>
                        <a:t>58</a:t>
                      </a:r>
                      <a:endParaRPr sz="1100"/>
                    </a:p>
                  </a:txBody>
                  <a:tcPr marT="9525" marB="0" marR="12700" marL="12700" anchor="b"/>
                </a:tc>
                <a:tc>
                  <a:txBody>
                    <a:bodyPr/>
                    <a:lstStyle/>
                    <a:p>
                      <a:pPr indent="0" lvl="0" marL="0" marR="0" rtl="0" algn="r">
                        <a:spcBef>
                          <a:spcPts val="0"/>
                        </a:spcBef>
                        <a:spcAft>
                          <a:spcPts val="0"/>
                        </a:spcAft>
                        <a:buNone/>
                      </a:pPr>
                      <a:r>
                        <a:rPr b="0" i="0" lang="en" sz="1200" u="none" cap="none" strike="noStrike">
                          <a:solidFill>
                            <a:srgbClr val="000000"/>
                          </a:solidFill>
                          <a:latin typeface="Calibri"/>
                          <a:ea typeface="Calibri"/>
                          <a:cs typeface="Calibri"/>
                          <a:sym typeface="Calibri"/>
                        </a:rPr>
                        <a:t>54</a:t>
                      </a:r>
                      <a:endParaRPr sz="1100"/>
                    </a:p>
                  </a:txBody>
                  <a:tcPr marT="9525" marB="0" marR="12700" marL="12700" anchor="b"/>
                </a:tc>
                <a:tc>
                  <a:txBody>
                    <a:bodyPr/>
                    <a:lstStyle/>
                    <a:p>
                      <a:pPr indent="0" lvl="0" marL="0" marR="0" rtl="0" algn="r">
                        <a:spcBef>
                          <a:spcPts val="0"/>
                        </a:spcBef>
                        <a:spcAft>
                          <a:spcPts val="0"/>
                        </a:spcAft>
                        <a:buNone/>
                      </a:pPr>
                      <a:r>
                        <a:rPr b="0" i="0" lang="en" sz="1200" u="none" cap="none" strike="noStrike">
                          <a:solidFill>
                            <a:srgbClr val="000000"/>
                          </a:solidFill>
                          <a:latin typeface="Calibri"/>
                          <a:ea typeface="Calibri"/>
                          <a:cs typeface="Calibri"/>
                          <a:sym typeface="Calibri"/>
                        </a:rPr>
                        <a:t>62</a:t>
                      </a:r>
                      <a:endParaRPr sz="1100"/>
                    </a:p>
                  </a:txBody>
                  <a:tcPr marT="9525" marB="0" marR="12700" marL="12700" anchor="b"/>
                </a:tc>
                <a:tc>
                  <a:txBody>
                    <a:bodyPr/>
                    <a:lstStyle/>
                    <a:p>
                      <a:pPr indent="0" lvl="0" marL="0" marR="0" rtl="0" algn="r">
                        <a:spcBef>
                          <a:spcPts val="0"/>
                        </a:spcBef>
                        <a:spcAft>
                          <a:spcPts val="0"/>
                        </a:spcAft>
                        <a:buNone/>
                      </a:pPr>
                      <a:r>
                        <a:rPr b="0" i="0" lang="en" sz="1200" u="none" cap="none" strike="noStrike">
                          <a:solidFill>
                            <a:srgbClr val="000000"/>
                          </a:solidFill>
                          <a:latin typeface="Calibri"/>
                          <a:ea typeface="Calibri"/>
                          <a:cs typeface="Calibri"/>
                          <a:sym typeface="Calibri"/>
                        </a:rPr>
                        <a:t>60</a:t>
                      </a:r>
                      <a:endParaRPr sz="1100"/>
                    </a:p>
                  </a:txBody>
                  <a:tcPr marT="9525" marB="0" marR="12700" marL="12700" anchor="b"/>
                </a:tc>
              </a:tr>
              <a:tr h="245825">
                <a:tc>
                  <a:txBody>
                    <a:bodyPr/>
                    <a:lstStyle/>
                    <a:p>
                      <a:pPr indent="0" lvl="0" marL="0" marR="0" rtl="0" algn="l">
                        <a:spcBef>
                          <a:spcPts val="0"/>
                        </a:spcBef>
                        <a:spcAft>
                          <a:spcPts val="0"/>
                        </a:spcAft>
                        <a:buNone/>
                      </a:pPr>
                      <a:r>
                        <a:rPr b="1" i="0" lang="en" sz="1200" u="none" cap="none" strike="noStrike">
                          <a:solidFill>
                            <a:srgbClr val="000000"/>
                          </a:solidFill>
                        </a:rPr>
                        <a:t>AK017068</a:t>
                      </a:r>
                      <a:endParaRPr b="1" sz="1100"/>
                    </a:p>
                  </a:txBody>
                  <a:tcPr marT="9525" marB="0" marR="12700" marL="12700" anchor="b"/>
                </a:tc>
                <a:tc>
                  <a:txBody>
                    <a:bodyPr/>
                    <a:lstStyle/>
                    <a:p>
                      <a:pPr indent="0" lvl="0" marL="0" marR="0" rtl="0" algn="r">
                        <a:spcBef>
                          <a:spcPts val="0"/>
                        </a:spcBef>
                        <a:spcAft>
                          <a:spcPts val="0"/>
                        </a:spcAft>
                        <a:buNone/>
                      </a:pPr>
                      <a:r>
                        <a:rPr b="0" i="0" lang="en" sz="1200" u="none" cap="none" strike="noStrike">
                          <a:solidFill>
                            <a:srgbClr val="000000"/>
                          </a:solidFill>
                          <a:latin typeface="Calibri"/>
                          <a:ea typeface="Calibri"/>
                          <a:cs typeface="Calibri"/>
                          <a:sym typeface="Calibri"/>
                        </a:rPr>
                        <a:t>0</a:t>
                      </a:r>
                      <a:endParaRPr sz="1100"/>
                    </a:p>
                  </a:txBody>
                  <a:tcPr marT="9525" marB="0" marR="12700" marL="12700" anchor="b"/>
                </a:tc>
                <a:tc>
                  <a:txBody>
                    <a:bodyPr/>
                    <a:lstStyle/>
                    <a:p>
                      <a:pPr indent="0" lvl="0" marL="0" marR="0" rtl="0" algn="r">
                        <a:spcBef>
                          <a:spcPts val="0"/>
                        </a:spcBef>
                        <a:spcAft>
                          <a:spcPts val="0"/>
                        </a:spcAft>
                        <a:buNone/>
                      </a:pPr>
                      <a:r>
                        <a:rPr b="0" i="0" lang="en" sz="1200" u="none" cap="none" strike="noStrike">
                          <a:solidFill>
                            <a:srgbClr val="000000"/>
                          </a:solidFill>
                          <a:latin typeface="Calibri"/>
                          <a:ea typeface="Calibri"/>
                          <a:cs typeface="Calibri"/>
                          <a:sym typeface="Calibri"/>
                        </a:rPr>
                        <a:t>0</a:t>
                      </a:r>
                      <a:endParaRPr sz="1100"/>
                    </a:p>
                  </a:txBody>
                  <a:tcPr marT="9525" marB="0" marR="12700" marL="12700" anchor="b"/>
                </a:tc>
                <a:tc>
                  <a:txBody>
                    <a:bodyPr/>
                    <a:lstStyle/>
                    <a:p>
                      <a:pPr indent="0" lvl="0" marL="0" marR="0" rtl="0" algn="r">
                        <a:spcBef>
                          <a:spcPts val="0"/>
                        </a:spcBef>
                        <a:spcAft>
                          <a:spcPts val="0"/>
                        </a:spcAft>
                        <a:buNone/>
                      </a:pPr>
                      <a:r>
                        <a:rPr b="0" i="0" lang="en" sz="1200" u="none" cap="none" strike="noStrike">
                          <a:solidFill>
                            <a:srgbClr val="000000"/>
                          </a:solidFill>
                          <a:latin typeface="Calibri"/>
                          <a:ea typeface="Calibri"/>
                          <a:cs typeface="Calibri"/>
                          <a:sym typeface="Calibri"/>
                        </a:rPr>
                        <a:t>0</a:t>
                      </a:r>
                      <a:endParaRPr sz="1100"/>
                    </a:p>
                  </a:txBody>
                  <a:tcPr marT="9525" marB="0" marR="12700" marL="12700" anchor="b"/>
                </a:tc>
                <a:tc>
                  <a:txBody>
                    <a:bodyPr/>
                    <a:lstStyle/>
                    <a:p>
                      <a:pPr indent="0" lvl="0" marL="0" marR="0" rtl="0" algn="r">
                        <a:spcBef>
                          <a:spcPts val="0"/>
                        </a:spcBef>
                        <a:spcAft>
                          <a:spcPts val="0"/>
                        </a:spcAft>
                        <a:buNone/>
                      </a:pPr>
                      <a:r>
                        <a:rPr b="0" i="0" lang="en" sz="1200" u="none" cap="none" strike="noStrike">
                          <a:solidFill>
                            <a:srgbClr val="000000"/>
                          </a:solidFill>
                          <a:latin typeface="Calibri"/>
                          <a:ea typeface="Calibri"/>
                          <a:cs typeface="Calibri"/>
                          <a:sym typeface="Calibri"/>
                        </a:rPr>
                        <a:t>0</a:t>
                      </a:r>
                      <a:endParaRPr sz="1100"/>
                    </a:p>
                  </a:txBody>
                  <a:tcPr marT="9525" marB="0" marR="12700" marL="12700" anchor="b"/>
                </a:tc>
                <a:tc>
                  <a:txBody>
                    <a:bodyPr/>
                    <a:lstStyle/>
                    <a:p>
                      <a:pPr indent="0" lvl="0" marL="0" marR="0" rtl="0" algn="r">
                        <a:spcBef>
                          <a:spcPts val="0"/>
                        </a:spcBef>
                        <a:spcAft>
                          <a:spcPts val="0"/>
                        </a:spcAft>
                        <a:buNone/>
                      </a:pPr>
                      <a:r>
                        <a:rPr b="0" i="0" lang="en" sz="1200" u="none" cap="none" strike="noStrike">
                          <a:solidFill>
                            <a:srgbClr val="000000"/>
                          </a:solidFill>
                          <a:latin typeface="Calibri"/>
                          <a:ea typeface="Calibri"/>
                          <a:cs typeface="Calibri"/>
                          <a:sym typeface="Calibri"/>
                        </a:rPr>
                        <a:t>0</a:t>
                      </a:r>
                      <a:endParaRPr sz="1100"/>
                    </a:p>
                  </a:txBody>
                  <a:tcPr marT="9525" marB="0" marR="12700" marL="12700" anchor="b"/>
                </a:tc>
                <a:tc>
                  <a:txBody>
                    <a:bodyPr/>
                    <a:lstStyle/>
                    <a:p>
                      <a:pPr indent="0" lvl="0" marL="0" marR="0" rtl="0" algn="r">
                        <a:spcBef>
                          <a:spcPts val="0"/>
                        </a:spcBef>
                        <a:spcAft>
                          <a:spcPts val="0"/>
                        </a:spcAft>
                        <a:buNone/>
                      </a:pPr>
                      <a:r>
                        <a:rPr b="0" i="0" lang="en" sz="1200" u="none" cap="none" strike="noStrike">
                          <a:solidFill>
                            <a:srgbClr val="000000"/>
                          </a:solidFill>
                          <a:latin typeface="Calibri"/>
                          <a:ea typeface="Calibri"/>
                          <a:cs typeface="Calibri"/>
                          <a:sym typeface="Calibri"/>
                        </a:rPr>
                        <a:t>0</a:t>
                      </a:r>
                      <a:endParaRPr sz="1100"/>
                    </a:p>
                  </a:txBody>
                  <a:tcPr marT="9525" marB="0" marR="12700" marL="12700" anchor="b"/>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57"/>
          <p:cNvSpPr txBox="1"/>
          <p:nvPr>
            <p:ph type="title"/>
          </p:nvPr>
        </p:nvSpPr>
        <p:spPr>
          <a:xfrm>
            <a:off x="381000" y="114300"/>
            <a:ext cx="8382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 sz="2600">
                <a:solidFill>
                  <a:srgbClr val="1A1A1A"/>
                </a:solidFill>
                <a:latin typeface="Raleway"/>
                <a:ea typeface="Raleway"/>
                <a:cs typeface="Raleway"/>
                <a:sym typeface="Raleway"/>
              </a:rPr>
              <a:t>RNA-Seq libraries revisited: End-sequence libraries</a:t>
            </a:r>
            <a:endParaRPr b="1" sz="2600">
              <a:solidFill>
                <a:srgbClr val="1A1A1A"/>
              </a:solidFill>
              <a:latin typeface="Raleway"/>
              <a:ea typeface="Raleway"/>
              <a:cs typeface="Raleway"/>
              <a:sym typeface="Raleway"/>
            </a:endParaRPr>
          </a:p>
        </p:txBody>
      </p:sp>
      <p:sp>
        <p:nvSpPr>
          <p:cNvPr id="663" name="Google Shape;663;p57"/>
          <p:cNvSpPr txBox="1"/>
          <p:nvPr>
            <p:ph idx="1" type="body"/>
          </p:nvPr>
        </p:nvSpPr>
        <p:spPr>
          <a:xfrm>
            <a:off x="381000" y="899650"/>
            <a:ext cx="8382000" cy="41253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b="1" i="0" lang="en" sz="1800" u="none" cap="none" strike="noStrike">
                <a:solidFill>
                  <a:srgbClr val="595959"/>
                </a:solidFill>
                <a:latin typeface="Lato"/>
                <a:ea typeface="Lato"/>
                <a:cs typeface="Lato"/>
                <a:sym typeface="Lato"/>
              </a:rPr>
              <a:t>Target the start or end of transcripts</a:t>
            </a:r>
            <a:endParaRPr b="1">
              <a:solidFill>
                <a:srgbClr val="595959"/>
              </a:solidFill>
              <a:latin typeface="Lato"/>
              <a:ea typeface="Lato"/>
              <a:cs typeface="Lato"/>
              <a:sym typeface="Lato"/>
            </a:endParaRPr>
          </a:p>
          <a:p>
            <a:pPr indent="-288925" lvl="1" marL="593725" marR="0" rtl="0" algn="l">
              <a:lnSpc>
                <a:spcPct val="115000"/>
              </a:lnSpc>
              <a:spcBef>
                <a:spcPts val="920"/>
              </a:spcBef>
              <a:spcAft>
                <a:spcPts val="0"/>
              </a:spcAft>
              <a:buClr>
                <a:srgbClr val="595959"/>
              </a:buClr>
              <a:buSzPts val="1600"/>
              <a:buFont typeface="Lato"/>
              <a:buChar char="•"/>
            </a:pPr>
            <a:r>
              <a:rPr i="0" lang="en" sz="1600" u="none" cap="none" strike="noStrike">
                <a:solidFill>
                  <a:srgbClr val="595959"/>
                </a:solidFill>
                <a:latin typeface="Lato"/>
                <a:ea typeface="Lato"/>
                <a:cs typeface="Lato"/>
                <a:sym typeface="Lato"/>
              </a:rPr>
              <a:t>Fragmented then selected</a:t>
            </a:r>
            <a:endParaRPr>
              <a:solidFill>
                <a:srgbClr val="595959"/>
              </a:solidFill>
              <a:latin typeface="Lato"/>
              <a:ea typeface="Lato"/>
              <a:cs typeface="Lato"/>
              <a:sym typeface="Lato"/>
            </a:endParaRPr>
          </a:p>
          <a:p>
            <a:pPr indent="-288925" lvl="1" marL="593725" marR="0" rtl="0" algn="l">
              <a:lnSpc>
                <a:spcPct val="115000"/>
              </a:lnSpc>
              <a:spcBef>
                <a:spcPts val="920"/>
              </a:spcBef>
              <a:spcAft>
                <a:spcPts val="0"/>
              </a:spcAft>
              <a:buClr>
                <a:srgbClr val="595959"/>
              </a:buClr>
              <a:buSzPts val="1600"/>
              <a:buFont typeface="Lato"/>
              <a:buChar char="•"/>
            </a:pPr>
            <a:r>
              <a:rPr i="0" lang="en" sz="1600" u="none" cap="none" strike="noStrike">
                <a:solidFill>
                  <a:srgbClr val="595959"/>
                </a:solidFill>
                <a:latin typeface="Lato"/>
                <a:ea typeface="Lato"/>
                <a:cs typeface="Lato"/>
                <a:sym typeface="Lato"/>
              </a:rPr>
              <a:t>Fragmented then enzymatically purified</a:t>
            </a:r>
            <a:endParaRPr>
              <a:solidFill>
                <a:srgbClr val="595959"/>
              </a:solidFill>
              <a:latin typeface="Lato"/>
              <a:ea typeface="Lato"/>
              <a:cs typeface="Lato"/>
              <a:sym typeface="Lato"/>
            </a:endParaRPr>
          </a:p>
          <a:p>
            <a:pPr indent="0" lvl="0" marL="0" marR="0" rtl="0" algn="l">
              <a:lnSpc>
                <a:spcPct val="115000"/>
              </a:lnSpc>
              <a:spcBef>
                <a:spcPts val="960"/>
              </a:spcBef>
              <a:spcAft>
                <a:spcPts val="0"/>
              </a:spcAft>
              <a:buNone/>
            </a:pPr>
            <a:r>
              <a:rPr b="1" i="0" lang="en" sz="1800" u="none" cap="none" strike="noStrike">
                <a:solidFill>
                  <a:srgbClr val="595959"/>
                </a:solidFill>
                <a:latin typeface="Lato"/>
                <a:ea typeface="Lato"/>
                <a:cs typeface="Lato"/>
                <a:sym typeface="Lato"/>
              </a:rPr>
              <a:t>Uses</a:t>
            </a:r>
            <a:endParaRPr b="1">
              <a:solidFill>
                <a:srgbClr val="595959"/>
              </a:solidFill>
              <a:latin typeface="Lato"/>
              <a:ea typeface="Lato"/>
              <a:cs typeface="Lato"/>
              <a:sym typeface="Lato"/>
            </a:endParaRPr>
          </a:p>
          <a:p>
            <a:pPr indent="-288925" lvl="1" marL="593725" marR="0" rtl="0" algn="l">
              <a:lnSpc>
                <a:spcPct val="115000"/>
              </a:lnSpc>
              <a:spcBef>
                <a:spcPts val="920"/>
              </a:spcBef>
              <a:spcAft>
                <a:spcPts val="0"/>
              </a:spcAft>
              <a:buClr>
                <a:srgbClr val="595959"/>
              </a:buClr>
              <a:buSzPts val="1600"/>
              <a:buFont typeface="Lato"/>
              <a:buChar char="•"/>
            </a:pPr>
            <a:r>
              <a:rPr i="0" lang="en" sz="1600" u="none" cap="none" strike="noStrike">
                <a:solidFill>
                  <a:srgbClr val="595959"/>
                </a:solidFill>
                <a:latin typeface="Lato"/>
                <a:ea typeface="Lato"/>
                <a:cs typeface="Lato"/>
                <a:sym typeface="Lato"/>
              </a:rPr>
              <a:t>Annotation of transcriptional start sites</a:t>
            </a:r>
            <a:endParaRPr>
              <a:solidFill>
                <a:srgbClr val="595959"/>
              </a:solidFill>
              <a:latin typeface="Lato"/>
              <a:ea typeface="Lato"/>
              <a:cs typeface="Lato"/>
              <a:sym typeface="Lato"/>
            </a:endParaRPr>
          </a:p>
          <a:p>
            <a:pPr indent="-288925" lvl="1" marL="593725" marR="0" rtl="0" algn="l">
              <a:lnSpc>
                <a:spcPct val="115000"/>
              </a:lnSpc>
              <a:spcBef>
                <a:spcPts val="920"/>
              </a:spcBef>
              <a:spcAft>
                <a:spcPts val="0"/>
              </a:spcAft>
              <a:buClr>
                <a:srgbClr val="595959"/>
              </a:buClr>
              <a:buSzPts val="1600"/>
              <a:buFont typeface="Lato"/>
              <a:buChar char="•"/>
            </a:pPr>
            <a:r>
              <a:rPr i="0" lang="en" sz="1600" u="none" cap="none" strike="noStrike">
                <a:solidFill>
                  <a:srgbClr val="595959"/>
                </a:solidFill>
                <a:latin typeface="Lato"/>
                <a:ea typeface="Lato"/>
                <a:cs typeface="Lato"/>
                <a:sym typeface="Lato"/>
              </a:rPr>
              <a:t>Annotation of 3’ UTRs</a:t>
            </a:r>
            <a:endParaRPr>
              <a:solidFill>
                <a:srgbClr val="595959"/>
              </a:solidFill>
              <a:latin typeface="Lato"/>
              <a:ea typeface="Lato"/>
              <a:cs typeface="Lato"/>
              <a:sym typeface="Lato"/>
            </a:endParaRPr>
          </a:p>
          <a:p>
            <a:pPr indent="-288925" lvl="1" marL="593725" marR="0" rtl="0" algn="l">
              <a:lnSpc>
                <a:spcPct val="115000"/>
              </a:lnSpc>
              <a:spcBef>
                <a:spcPts val="920"/>
              </a:spcBef>
              <a:spcAft>
                <a:spcPts val="0"/>
              </a:spcAft>
              <a:buClr>
                <a:srgbClr val="595959"/>
              </a:buClr>
              <a:buSzPts val="1600"/>
              <a:buFont typeface="Lato"/>
              <a:buChar char="•"/>
            </a:pPr>
            <a:r>
              <a:rPr i="0" lang="en" sz="1600" u="none" cap="none" strike="noStrike">
                <a:solidFill>
                  <a:srgbClr val="595959"/>
                </a:solidFill>
                <a:latin typeface="Lato"/>
                <a:ea typeface="Lato"/>
                <a:cs typeface="Lato"/>
                <a:sym typeface="Lato"/>
              </a:rPr>
              <a:t>Quantification and gene expression </a:t>
            </a:r>
            <a:endParaRPr>
              <a:solidFill>
                <a:srgbClr val="595959"/>
              </a:solidFill>
              <a:latin typeface="Lato"/>
              <a:ea typeface="Lato"/>
              <a:cs typeface="Lato"/>
              <a:sym typeface="Lato"/>
            </a:endParaRPr>
          </a:p>
          <a:p>
            <a:pPr indent="-288925" lvl="1" marL="593725" marR="0" rtl="0" algn="l">
              <a:lnSpc>
                <a:spcPct val="115000"/>
              </a:lnSpc>
              <a:spcBef>
                <a:spcPts val="920"/>
              </a:spcBef>
              <a:spcAft>
                <a:spcPts val="0"/>
              </a:spcAft>
              <a:buClr>
                <a:srgbClr val="595959"/>
              </a:buClr>
              <a:buSzPts val="1600"/>
              <a:buFont typeface="Lato"/>
              <a:buChar char="•"/>
            </a:pPr>
            <a:r>
              <a:rPr i="0" lang="en" sz="1600" u="none" cap="none" strike="noStrike">
                <a:solidFill>
                  <a:srgbClr val="595959"/>
                </a:solidFill>
                <a:latin typeface="Lato"/>
                <a:ea typeface="Lato"/>
                <a:cs typeface="Lato"/>
                <a:sym typeface="Lato"/>
              </a:rPr>
              <a:t>Depth required 3-8 million reads</a:t>
            </a:r>
            <a:endParaRPr>
              <a:solidFill>
                <a:srgbClr val="595959"/>
              </a:solidFill>
              <a:latin typeface="Lato"/>
              <a:ea typeface="Lato"/>
              <a:cs typeface="Lato"/>
              <a:sym typeface="Lato"/>
            </a:endParaRPr>
          </a:p>
          <a:p>
            <a:pPr indent="-288925" lvl="1" marL="593725" marR="0" rtl="0" algn="l">
              <a:lnSpc>
                <a:spcPct val="115000"/>
              </a:lnSpc>
              <a:spcBef>
                <a:spcPts val="920"/>
              </a:spcBef>
              <a:spcAft>
                <a:spcPts val="0"/>
              </a:spcAft>
              <a:buClr>
                <a:srgbClr val="595959"/>
              </a:buClr>
              <a:buSzPts val="1600"/>
              <a:buFont typeface="Lato"/>
              <a:buChar char="•"/>
            </a:pPr>
            <a:r>
              <a:rPr b="1" i="0" lang="en" sz="1600" u="none" cap="none" strike="noStrike">
                <a:solidFill>
                  <a:srgbClr val="595959"/>
                </a:solidFill>
                <a:latin typeface="Lato"/>
                <a:ea typeface="Lato"/>
                <a:cs typeface="Lato"/>
                <a:sym typeface="Lato"/>
              </a:rPr>
              <a:t>Low quality RNA samples</a:t>
            </a:r>
            <a:endParaRPr>
              <a:solidFill>
                <a:srgbClr val="595959"/>
              </a:solidFill>
              <a:latin typeface="Lato"/>
              <a:ea typeface="Lato"/>
              <a:cs typeface="Lato"/>
              <a:sym typeface="Lato"/>
            </a:endParaRPr>
          </a:p>
          <a:p>
            <a:pPr indent="-288925" lvl="1" marL="593725" marR="0" rtl="0" algn="l">
              <a:lnSpc>
                <a:spcPct val="115000"/>
              </a:lnSpc>
              <a:spcBef>
                <a:spcPts val="920"/>
              </a:spcBef>
              <a:spcAft>
                <a:spcPts val="0"/>
              </a:spcAft>
              <a:buClr>
                <a:srgbClr val="595959"/>
              </a:buClr>
              <a:buSzPts val="1600"/>
              <a:buFont typeface="Lato"/>
              <a:buChar char="•"/>
            </a:pPr>
            <a:r>
              <a:rPr b="1" i="0" lang="en" sz="1600" u="none" cap="none" strike="noStrike">
                <a:solidFill>
                  <a:srgbClr val="595959"/>
                </a:solidFill>
                <a:latin typeface="Lato"/>
                <a:ea typeface="Lato"/>
                <a:cs typeface="Lato"/>
                <a:sym typeface="Lato"/>
              </a:rPr>
              <a:t>Single cell RNA sequencing</a:t>
            </a:r>
            <a:endParaRPr b="1" i="0" sz="1600" u="none" cap="none" strike="noStrike">
              <a:solidFill>
                <a:srgbClr val="595959"/>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3">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58"/>
          <p:cNvSpPr txBox="1"/>
          <p:nvPr>
            <p:ph type="title"/>
          </p:nvPr>
        </p:nvSpPr>
        <p:spPr>
          <a:xfrm>
            <a:off x="68800" y="54825"/>
            <a:ext cx="50673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 sz="2600">
                <a:solidFill>
                  <a:srgbClr val="1A1A1A"/>
                </a:solidFill>
                <a:latin typeface="Raleway"/>
                <a:ea typeface="Raleway"/>
                <a:cs typeface="Raleway"/>
                <a:sym typeface="Raleway"/>
              </a:rPr>
              <a:t>RNA-Seq libraries</a:t>
            </a:r>
            <a:endParaRPr b="1" sz="2600">
              <a:solidFill>
                <a:srgbClr val="1A1A1A"/>
              </a:solidFill>
              <a:latin typeface="Raleway"/>
              <a:ea typeface="Raleway"/>
              <a:cs typeface="Raleway"/>
              <a:sym typeface="Raleway"/>
            </a:endParaRPr>
          </a:p>
        </p:txBody>
      </p:sp>
      <p:pic>
        <p:nvPicPr>
          <p:cNvPr descr="end.seq.protocols.ai" id="669" name="Google Shape;669;p58"/>
          <p:cNvPicPr preferRelativeResize="0"/>
          <p:nvPr/>
        </p:nvPicPr>
        <p:blipFill rotWithShape="1">
          <a:blip r:embed="rId3">
            <a:alphaModFix/>
          </a:blip>
          <a:srcRect b="0" l="0" r="0" t="0"/>
          <a:stretch/>
        </p:blipFill>
        <p:spPr>
          <a:xfrm>
            <a:off x="2216100" y="743200"/>
            <a:ext cx="4711800" cy="4286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1"/>
          <p:cNvSpPr txBox="1"/>
          <p:nvPr/>
        </p:nvSpPr>
        <p:spPr>
          <a:xfrm>
            <a:off x="651450" y="587150"/>
            <a:ext cx="58785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rgbClr val="1A1A1A"/>
                </a:solidFill>
                <a:latin typeface="Raleway"/>
                <a:ea typeface="Raleway"/>
                <a:cs typeface="Raleway"/>
                <a:sym typeface="Raleway"/>
              </a:rPr>
              <a:t>RNA-Seq mapping</a:t>
            </a:r>
            <a:endParaRPr b="1" sz="2600">
              <a:solidFill>
                <a:srgbClr val="1A1A1A"/>
              </a:solidFill>
              <a:latin typeface="Raleway"/>
              <a:ea typeface="Raleway"/>
              <a:cs typeface="Raleway"/>
              <a:sym typeface="Raleway"/>
            </a:endParaRPr>
          </a:p>
        </p:txBody>
      </p:sp>
      <p:pic>
        <p:nvPicPr>
          <p:cNvPr id="259" name="Google Shape;259;p41"/>
          <p:cNvPicPr preferRelativeResize="0"/>
          <p:nvPr/>
        </p:nvPicPr>
        <p:blipFill rotWithShape="1">
          <a:blip r:embed="rId3">
            <a:alphaModFix/>
          </a:blip>
          <a:srcRect b="22732" l="7781" r="7916" t="22541"/>
          <a:stretch/>
        </p:blipFill>
        <p:spPr>
          <a:xfrm>
            <a:off x="709475" y="1531275"/>
            <a:ext cx="7725053" cy="351012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59"/>
          <p:cNvSpPr txBox="1"/>
          <p:nvPr>
            <p:ph type="title"/>
          </p:nvPr>
        </p:nvSpPr>
        <p:spPr>
          <a:xfrm>
            <a:off x="163575" y="114300"/>
            <a:ext cx="4422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 sz="2600">
                <a:solidFill>
                  <a:srgbClr val="1A1A1A"/>
                </a:solidFill>
                <a:latin typeface="Raleway"/>
                <a:ea typeface="Raleway"/>
                <a:cs typeface="Raleway"/>
                <a:sym typeface="Raleway"/>
              </a:rPr>
              <a:t>End-sequencing solution</a:t>
            </a:r>
            <a:endParaRPr b="1" sz="2600">
              <a:solidFill>
                <a:srgbClr val="1A1A1A"/>
              </a:solidFill>
              <a:latin typeface="Raleway"/>
              <a:ea typeface="Raleway"/>
              <a:cs typeface="Raleway"/>
              <a:sym typeface="Raleway"/>
            </a:endParaRPr>
          </a:p>
        </p:txBody>
      </p:sp>
      <p:pic>
        <p:nvPicPr>
          <p:cNvPr descr="xample.data.ai" id="675" name="Google Shape;675;p59"/>
          <p:cNvPicPr preferRelativeResize="0"/>
          <p:nvPr/>
        </p:nvPicPr>
        <p:blipFill rotWithShape="1">
          <a:blip r:embed="rId3">
            <a:alphaModFix/>
          </a:blip>
          <a:srcRect b="0" l="0" r="0" t="0"/>
          <a:stretch/>
        </p:blipFill>
        <p:spPr>
          <a:xfrm>
            <a:off x="1101000" y="571488"/>
            <a:ext cx="6180000" cy="1990200"/>
          </a:xfrm>
          <a:prstGeom prst="rect">
            <a:avLst/>
          </a:prstGeom>
          <a:noFill/>
          <a:ln>
            <a:noFill/>
          </a:ln>
        </p:spPr>
      </p:pic>
      <p:pic>
        <p:nvPicPr>
          <p:cNvPr descr="aggregation.ai" id="676" name="Google Shape;676;p59"/>
          <p:cNvPicPr preferRelativeResize="0"/>
          <p:nvPr/>
        </p:nvPicPr>
        <p:blipFill rotWithShape="1">
          <a:blip r:embed="rId4">
            <a:alphaModFix/>
          </a:blip>
          <a:srcRect b="0" l="0" r="0" t="0"/>
          <a:stretch/>
        </p:blipFill>
        <p:spPr>
          <a:xfrm>
            <a:off x="2282550" y="2522975"/>
            <a:ext cx="4578900" cy="2633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60"/>
          <p:cNvSpPr txBox="1"/>
          <p:nvPr/>
        </p:nvSpPr>
        <p:spPr>
          <a:xfrm>
            <a:off x="729450" y="506200"/>
            <a:ext cx="2805600" cy="70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Raleway"/>
                <a:ea typeface="Raleway"/>
                <a:cs typeface="Raleway"/>
                <a:sym typeface="Raleway"/>
              </a:rPr>
              <a:t>References</a:t>
            </a:r>
            <a:endParaRPr b="1" sz="3600">
              <a:solidFill>
                <a:srgbClr val="FFFFFF"/>
              </a:solidFill>
              <a:latin typeface="Raleway"/>
              <a:ea typeface="Raleway"/>
              <a:cs typeface="Raleway"/>
              <a:sym typeface="Raleway"/>
            </a:endParaRPr>
          </a:p>
        </p:txBody>
      </p:sp>
      <p:sp>
        <p:nvSpPr>
          <p:cNvPr id="682" name="Google Shape;682;p60"/>
          <p:cNvSpPr txBox="1"/>
          <p:nvPr/>
        </p:nvSpPr>
        <p:spPr>
          <a:xfrm>
            <a:off x="729450" y="1453575"/>
            <a:ext cx="8211600" cy="29616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Clr>
                <a:srgbClr val="FFFFFF"/>
              </a:buClr>
              <a:buSzPts val="1500"/>
              <a:buFont typeface="Lato"/>
              <a:buChar char="●"/>
            </a:pPr>
            <a:r>
              <a:rPr lang="en" sz="1500">
                <a:solidFill>
                  <a:srgbClr val="FFFFFF"/>
                </a:solidFill>
                <a:latin typeface="Lato"/>
                <a:ea typeface="Lato"/>
                <a:cs typeface="Lato"/>
                <a:sym typeface="Lato"/>
              </a:rPr>
              <a:t>Garber M, Grabherr M, Guttman M &amp; Trapnell C. Computational methods for transcriptome annotation and quantification using RNA-seq. Nat Methods 8, 469–477 (2011). </a:t>
            </a:r>
            <a:r>
              <a:rPr b="1" lang="en" sz="1500" u="sng">
                <a:solidFill>
                  <a:schemeClr val="hlink"/>
                </a:solidFill>
                <a:latin typeface="Lato"/>
                <a:ea typeface="Lato"/>
                <a:cs typeface="Lato"/>
                <a:sym typeface="Lato"/>
                <a:hlinkClick r:id="rId3"/>
              </a:rPr>
              <a:t>https://doi.org/10.1038/nmeth.1613</a:t>
            </a:r>
            <a:endParaRPr b="1" sz="1500">
              <a:solidFill>
                <a:srgbClr val="FFFFFF"/>
              </a:solidFill>
              <a:latin typeface="Lato"/>
              <a:ea typeface="Lato"/>
              <a:cs typeface="Lato"/>
              <a:sym typeface="Lato"/>
            </a:endParaRPr>
          </a:p>
          <a:p>
            <a:pPr indent="-323850" lvl="0" marL="457200" rtl="0" algn="l">
              <a:lnSpc>
                <a:spcPct val="100000"/>
              </a:lnSpc>
              <a:spcBef>
                <a:spcPts val="1000"/>
              </a:spcBef>
              <a:spcAft>
                <a:spcPts val="0"/>
              </a:spcAft>
              <a:buClr>
                <a:srgbClr val="FFFFFF"/>
              </a:buClr>
              <a:buSzPts val="1500"/>
              <a:buFont typeface="Lato"/>
              <a:buChar char="●"/>
            </a:pPr>
            <a:r>
              <a:rPr lang="en" sz="1500">
                <a:solidFill>
                  <a:srgbClr val="FFFFFF"/>
                </a:solidFill>
                <a:latin typeface="Lato"/>
                <a:ea typeface="Lato"/>
                <a:cs typeface="Lato"/>
                <a:sym typeface="Lato"/>
              </a:rPr>
              <a:t>Bo Li, Victor Ruotti, Ron M. Stewart, James A. Thomson, Colin N. Dewey, RNA-Seq gene expression estimation with read mapping uncertainty, Bioinformatics, Volume 26, Issue 4, 15 February 2010, Pages 493–500, </a:t>
            </a:r>
            <a:r>
              <a:rPr b="1" lang="en" sz="1500" u="sng">
                <a:solidFill>
                  <a:schemeClr val="hlink"/>
                </a:solidFill>
                <a:latin typeface="Lato"/>
                <a:ea typeface="Lato"/>
                <a:cs typeface="Lato"/>
                <a:sym typeface="Lato"/>
                <a:hlinkClick r:id="rId4"/>
              </a:rPr>
              <a:t>https://doi.org/10.1093/bioinformatics/btp692</a:t>
            </a:r>
            <a:endParaRPr sz="1500">
              <a:solidFill>
                <a:srgbClr val="FFFFFF"/>
              </a:solidFill>
              <a:latin typeface="Lato"/>
              <a:ea typeface="Lato"/>
              <a:cs typeface="Lato"/>
              <a:sym typeface="Lato"/>
            </a:endParaRPr>
          </a:p>
          <a:p>
            <a:pPr indent="-323850" lvl="0" marL="457200" rtl="0" algn="l">
              <a:lnSpc>
                <a:spcPct val="100000"/>
              </a:lnSpc>
              <a:spcBef>
                <a:spcPts val="1000"/>
              </a:spcBef>
              <a:spcAft>
                <a:spcPts val="0"/>
              </a:spcAft>
              <a:buClr>
                <a:srgbClr val="FFFFFF"/>
              </a:buClr>
              <a:buSzPts val="1500"/>
              <a:buFont typeface="Lato"/>
              <a:buChar char="●"/>
            </a:pPr>
            <a:r>
              <a:rPr lang="en" sz="1500">
                <a:solidFill>
                  <a:srgbClr val="FFFFFF"/>
                </a:solidFill>
                <a:latin typeface="Lato"/>
                <a:ea typeface="Lato"/>
                <a:cs typeface="Lato"/>
                <a:sym typeface="Lato"/>
              </a:rPr>
              <a:t>Griffith M, Walker JR, Spies NC, Ainscough BJ, Griffith OL (2015) Informatics for RNA Sequencing: A Web Resource for Analysis on the Cloud. PLoS Comput Biol 11(8): e1004393. </a:t>
            </a:r>
            <a:r>
              <a:rPr b="1" lang="en" sz="1500" u="sng">
                <a:solidFill>
                  <a:schemeClr val="hlink"/>
                </a:solidFill>
                <a:latin typeface="Lato"/>
                <a:ea typeface="Lato"/>
                <a:cs typeface="Lato"/>
                <a:sym typeface="Lato"/>
                <a:hlinkClick r:id="rId5"/>
              </a:rPr>
              <a:t>https://doi.org/10.1371/journal.pcbi.1004393</a:t>
            </a:r>
            <a:endParaRPr b="1" sz="1500">
              <a:solidFill>
                <a:srgbClr val="FFFFFF"/>
              </a:solidFill>
              <a:latin typeface="Lato"/>
              <a:ea typeface="Lato"/>
              <a:cs typeface="Lato"/>
              <a:sym typeface="Lato"/>
            </a:endParaRPr>
          </a:p>
          <a:p>
            <a:pPr indent="0" lvl="0" marL="0" rtl="0" algn="l">
              <a:lnSpc>
                <a:spcPct val="100000"/>
              </a:lnSpc>
              <a:spcBef>
                <a:spcPts val="1000"/>
              </a:spcBef>
              <a:spcAft>
                <a:spcPts val="0"/>
              </a:spcAft>
              <a:buNone/>
            </a:pPr>
            <a:r>
              <a:t/>
            </a:r>
            <a:endParaRPr sz="1500">
              <a:solidFill>
                <a:srgbClr val="FFFFFF"/>
              </a:solidFill>
              <a:latin typeface="Lato"/>
              <a:ea typeface="Lato"/>
              <a:cs typeface="Lato"/>
              <a:sym typeface="Lato"/>
            </a:endParaRPr>
          </a:p>
          <a:p>
            <a:pPr indent="0" lvl="0" marL="0" rtl="0" algn="l">
              <a:lnSpc>
                <a:spcPct val="100000"/>
              </a:lnSpc>
              <a:spcBef>
                <a:spcPts val="1000"/>
              </a:spcBef>
              <a:spcAft>
                <a:spcPts val="1000"/>
              </a:spcAft>
              <a:buNone/>
            </a:pPr>
            <a:r>
              <a:t/>
            </a:r>
            <a:endParaRPr sz="1500">
              <a:solidFill>
                <a:srgbClr val="FFFFFF"/>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2"/>
          <p:cNvSpPr txBox="1"/>
          <p:nvPr>
            <p:ph type="title"/>
          </p:nvPr>
        </p:nvSpPr>
        <p:spPr>
          <a:xfrm>
            <a:off x="34750" y="292525"/>
            <a:ext cx="41034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 sz="2600">
                <a:solidFill>
                  <a:srgbClr val="1A1A1A"/>
                </a:solidFill>
                <a:latin typeface="Raleway"/>
                <a:ea typeface="Raleway"/>
                <a:cs typeface="Raleway"/>
                <a:sym typeface="Raleway"/>
              </a:rPr>
              <a:t>RNA-Seq quantification</a:t>
            </a:r>
            <a:endParaRPr b="1" sz="2600">
              <a:solidFill>
                <a:srgbClr val="1A1A1A"/>
              </a:solidFill>
              <a:latin typeface="Raleway"/>
              <a:ea typeface="Raleway"/>
              <a:cs typeface="Raleway"/>
              <a:sym typeface="Raleway"/>
            </a:endParaRPr>
          </a:p>
        </p:txBody>
      </p:sp>
      <p:sp>
        <p:nvSpPr>
          <p:cNvPr id="265" name="Google Shape;265;p42"/>
          <p:cNvSpPr/>
          <p:nvPr/>
        </p:nvSpPr>
        <p:spPr>
          <a:xfrm>
            <a:off x="4446803" y="1838099"/>
            <a:ext cx="2161200" cy="1657200"/>
          </a:xfrm>
          <a:prstGeom prst="ellipse">
            <a:avLst/>
          </a:prstGeom>
          <a:noFill/>
          <a:ln cap="flat" cmpd="sng" w="38100">
            <a:solidFill>
              <a:schemeClr val="dk1"/>
            </a:solidFill>
            <a:prstDash val="dash"/>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66" name="Google Shape;266;p42"/>
          <p:cNvCxnSpPr/>
          <p:nvPr/>
        </p:nvCxnSpPr>
        <p:spPr>
          <a:xfrm flipH="1" rot="10800000">
            <a:off x="4834135" y="2181550"/>
            <a:ext cx="278700" cy="990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50"/>
              </a:srgbClr>
            </a:outerShdw>
          </a:effectLst>
        </p:spPr>
      </p:cxnSp>
      <p:cxnSp>
        <p:nvCxnSpPr>
          <p:cNvPr id="267" name="Google Shape;267;p42"/>
          <p:cNvCxnSpPr/>
          <p:nvPr/>
        </p:nvCxnSpPr>
        <p:spPr>
          <a:xfrm flipH="1" rot="10800000">
            <a:off x="5277400" y="2009603"/>
            <a:ext cx="278700" cy="990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50"/>
              </a:srgbClr>
            </a:outerShdw>
          </a:effectLst>
        </p:spPr>
      </p:cxnSp>
      <p:cxnSp>
        <p:nvCxnSpPr>
          <p:cNvPr id="268" name="Google Shape;268;p42"/>
          <p:cNvCxnSpPr/>
          <p:nvPr/>
        </p:nvCxnSpPr>
        <p:spPr>
          <a:xfrm flipH="1" rot="10800000">
            <a:off x="5138372" y="2238203"/>
            <a:ext cx="278700" cy="990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50"/>
              </a:srgbClr>
            </a:outerShdw>
          </a:effectLst>
        </p:spPr>
      </p:cxnSp>
      <p:cxnSp>
        <p:nvCxnSpPr>
          <p:cNvPr id="269" name="Google Shape;269;p42"/>
          <p:cNvCxnSpPr/>
          <p:nvPr/>
        </p:nvCxnSpPr>
        <p:spPr>
          <a:xfrm>
            <a:off x="5201200" y="2409599"/>
            <a:ext cx="71100" cy="78000"/>
          </a:xfrm>
          <a:prstGeom prst="straightConnector1">
            <a:avLst/>
          </a:prstGeom>
          <a:noFill/>
          <a:ln cap="flat" cmpd="sng" w="25400">
            <a:solidFill>
              <a:srgbClr val="326064"/>
            </a:solidFill>
            <a:prstDash val="solid"/>
            <a:round/>
            <a:headEnd len="sm" w="sm" type="none"/>
            <a:tailEnd len="sm" w="sm" type="none"/>
          </a:ln>
          <a:effectLst>
            <a:outerShdw blurRad="40000" rotWithShape="0" dir="5400000" dist="20000">
              <a:srgbClr val="000000">
                <a:alpha val="37650"/>
              </a:srgbClr>
            </a:outerShdw>
          </a:effectLst>
        </p:spPr>
      </p:cxnSp>
      <p:cxnSp>
        <p:nvCxnSpPr>
          <p:cNvPr id="270" name="Google Shape;270;p42"/>
          <p:cNvCxnSpPr/>
          <p:nvPr/>
        </p:nvCxnSpPr>
        <p:spPr>
          <a:xfrm>
            <a:off x="5506000" y="2352449"/>
            <a:ext cx="418200" cy="30000"/>
          </a:xfrm>
          <a:prstGeom prst="straightConnector1">
            <a:avLst/>
          </a:prstGeom>
          <a:noFill/>
          <a:ln cap="flat" cmpd="sng" w="25400">
            <a:solidFill>
              <a:srgbClr val="008000"/>
            </a:solidFill>
            <a:prstDash val="solid"/>
            <a:round/>
            <a:headEnd len="sm" w="sm" type="none"/>
            <a:tailEnd len="sm" w="sm" type="none"/>
          </a:ln>
          <a:effectLst>
            <a:outerShdw blurRad="40000" rotWithShape="0" dir="5400000" dist="20000">
              <a:srgbClr val="000000">
                <a:alpha val="37650"/>
              </a:srgbClr>
            </a:outerShdw>
          </a:effectLst>
        </p:spPr>
      </p:cxnSp>
      <p:cxnSp>
        <p:nvCxnSpPr>
          <p:cNvPr id="271" name="Google Shape;271;p42"/>
          <p:cNvCxnSpPr/>
          <p:nvPr/>
        </p:nvCxnSpPr>
        <p:spPr>
          <a:xfrm>
            <a:off x="5658400" y="2466749"/>
            <a:ext cx="418200" cy="30000"/>
          </a:xfrm>
          <a:prstGeom prst="straightConnector1">
            <a:avLst/>
          </a:prstGeom>
          <a:noFill/>
          <a:ln cap="flat" cmpd="sng" w="25400">
            <a:solidFill>
              <a:srgbClr val="008000"/>
            </a:solidFill>
            <a:prstDash val="solid"/>
            <a:round/>
            <a:headEnd len="sm" w="sm" type="none"/>
            <a:tailEnd len="sm" w="sm" type="none"/>
          </a:ln>
          <a:effectLst>
            <a:outerShdw blurRad="40000" rotWithShape="0" dir="5400000" dist="20000">
              <a:srgbClr val="000000">
                <a:alpha val="37650"/>
              </a:srgbClr>
            </a:outerShdw>
          </a:effectLst>
        </p:spPr>
      </p:cxnSp>
      <p:cxnSp>
        <p:nvCxnSpPr>
          <p:cNvPr id="272" name="Google Shape;272;p42"/>
          <p:cNvCxnSpPr/>
          <p:nvPr/>
        </p:nvCxnSpPr>
        <p:spPr>
          <a:xfrm>
            <a:off x="4918919" y="2596382"/>
            <a:ext cx="815700" cy="2133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273" name="Google Shape;273;p42"/>
          <p:cNvCxnSpPr/>
          <p:nvPr/>
        </p:nvCxnSpPr>
        <p:spPr>
          <a:xfrm>
            <a:off x="5071319" y="2710682"/>
            <a:ext cx="815700" cy="2133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274" name="Google Shape;274;p42"/>
          <p:cNvCxnSpPr/>
          <p:nvPr/>
        </p:nvCxnSpPr>
        <p:spPr>
          <a:xfrm>
            <a:off x="5223719" y="2824982"/>
            <a:ext cx="815700" cy="2133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275" name="Google Shape;275;p42"/>
          <p:cNvCxnSpPr/>
          <p:nvPr/>
        </p:nvCxnSpPr>
        <p:spPr>
          <a:xfrm>
            <a:off x="5376119" y="2939282"/>
            <a:ext cx="815700" cy="2133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276" name="Google Shape;276;p42"/>
          <p:cNvCxnSpPr/>
          <p:nvPr/>
        </p:nvCxnSpPr>
        <p:spPr>
          <a:xfrm>
            <a:off x="4842719" y="3053582"/>
            <a:ext cx="815700" cy="2133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277" name="Google Shape;277;p42"/>
          <p:cNvCxnSpPr/>
          <p:nvPr/>
        </p:nvCxnSpPr>
        <p:spPr>
          <a:xfrm>
            <a:off x="4995119" y="3167882"/>
            <a:ext cx="815700" cy="2133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278" name="Google Shape;278;p42"/>
          <p:cNvCxnSpPr/>
          <p:nvPr/>
        </p:nvCxnSpPr>
        <p:spPr>
          <a:xfrm>
            <a:off x="4463164" y="2716675"/>
            <a:ext cx="815700" cy="2133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279" name="Google Shape;279;p42"/>
          <p:cNvCxnSpPr/>
          <p:nvPr/>
        </p:nvCxnSpPr>
        <p:spPr>
          <a:xfrm>
            <a:off x="4615564" y="2830975"/>
            <a:ext cx="815700" cy="2133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280" name="Google Shape;280;p42"/>
          <p:cNvCxnSpPr/>
          <p:nvPr/>
        </p:nvCxnSpPr>
        <p:spPr>
          <a:xfrm>
            <a:off x="4767964" y="2945275"/>
            <a:ext cx="815700" cy="2133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281" name="Google Shape;281;p42"/>
          <p:cNvCxnSpPr/>
          <p:nvPr/>
        </p:nvCxnSpPr>
        <p:spPr>
          <a:xfrm>
            <a:off x="4972600" y="2409599"/>
            <a:ext cx="71100" cy="78000"/>
          </a:xfrm>
          <a:prstGeom prst="straightConnector1">
            <a:avLst/>
          </a:prstGeom>
          <a:noFill/>
          <a:ln cap="flat" cmpd="sng" w="25400">
            <a:solidFill>
              <a:srgbClr val="326064"/>
            </a:solidFill>
            <a:prstDash val="solid"/>
            <a:round/>
            <a:headEnd len="sm" w="sm" type="none"/>
            <a:tailEnd len="sm" w="sm" type="none"/>
          </a:ln>
          <a:effectLst>
            <a:outerShdw blurRad="40000" rotWithShape="0" dir="5400000" dist="20000">
              <a:srgbClr val="000000">
                <a:alpha val="37650"/>
              </a:srgbClr>
            </a:outerShdw>
          </a:effectLst>
        </p:spPr>
      </p:cxnSp>
      <p:cxnSp>
        <p:nvCxnSpPr>
          <p:cNvPr id="282" name="Google Shape;282;p42"/>
          <p:cNvCxnSpPr/>
          <p:nvPr/>
        </p:nvCxnSpPr>
        <p:spPr>
          <a:xfrm rot="-5400000">
            <a:off x="5343512" y="2453787"/>
            <a:ext cx="53400" cy="103800"/>
          </a:xfrm>
          <a:prstGeom prst="straightConnector1">
            <a:avLst/>
          </a:prstGeom>
          <a:noFill/>
          <a:ln cap="flat" cmpd="sng" w="25400">
            <a:solidFill>
              <a:srgbClr val="326064"/>
            </a:solidFill>
            <a:prstDash val="solid"/>
            <a:round/>
            <a:headEnd len="sm" w="sm" type="none"/>
            <a:tailEnd len="sm" w="sm" type="none"/>
          </a:ln>
          <a:effectLst>
            <a:outerShdw blurRad="40000" rotWithShape="0" dir="5400000" dist="20000">
              <a:srgbClr val="000000">
                <a:alpha val="37650"/>
              </a:srgbClr>
            </a:outerShdw>
          </a:effectLst>
        </p:spPr>
      </p:cxnSp>
      <p:cxnSp>
        <p:nvCxnSpPr>
          <p:cNvPr id="283" name="Google Shape;283;p42"/>
          <p:cNvCxnSpPr/>
          <p:nvPr/>
        </p:nvCxnSpPr>
        <p:spPr>
          <a:xfrm>
            <a:off x="5125000" y="2466749"/>
            <a:ext cx="71100" cy="78000"/>
          </a:xfrm>
          <a:prstGeom prst="straightConnector1">
            <a:avLst/>
          </a:prstGeom>
          <a:noFill/>
          <a:ln cap="flat" cmpd="sng" w="25400">
            <a:solidFill>
              <a:srgbClr val="326064"/>
            </a:solidFill>
            <a:prstDash val="solid"/>
            <a:round/>
            <a:headEnd len="sm" w="sm" type="none"/>
            <a:tailEnd len="sm" w="sm" type="none"/>
          </a:ln>
          <a:effectLst>
            <a:outerShdw blurRad="40000" rotWithShape="0" dir="5400000" dist="20000">
              <a:srgbClr val="000000">
                <a:alpha val="37650"/>
              </a:srgbClr>
            </a:outerShdw>
          </a:effectLst>
        </p:spPr>
      </p:cxnSp>
      <p:cxnSp>
        <p:nvCxnSpPr>
          <p:cNvPr id="284" name="Google Shape;284;p42"/>
          <p:cNvCxnSpPr/>
          <p:nvPr/>
        </p:nvCxnSpPr>
        <p:spPr>
          <a:xfrm rot="5400000">
            <a:off x="4769330" y="2388220"/>
            <a:ext cx="53400" cy="103800"/>
          </a:xfrm>
          <a:prstGeom prst="straightConnector1">
            <a:avLst/>
          </a:prstGeom>
          <a:noFill/>
          <a:ln cap="flat" cmpd="sng" w="25400">
            <a:solidFill>
              <a:srgbClr val="326064"/>
            </a:solidFill>
            <a:prstDash val="solid"/>
            <a:round/>
            <a:headEnd len="sm" w="sm" type="none"/>
            <a:tailEnd len="sm" w="sm" type="none"/>
          </a:ln>
          <a:effectLst>
            <a:outerShdw blurRad="40000" rotWithShape="0" dir="5400000" dist="20000">
              <a:srgbClr val="000000">
                <a:alpha val="37650"/>
              </a:srgbClr>
            </a:outerShdw>
          </a:effectLst>
        </p:spPr>
      </p:cxnSp>
      <p:cxnSp>
        <p:nvCxnSpPr>
          <p:cNvPr id="285" name="Google Shape;285;p42"/>
          <p:cNvCxnSpPr/>
          <p:nvPr/>
        </p:nvCxnSpPr>
        <p:spPr>
          <a:xfrm flipH="1" rot="10800000">
            <a:off x="5367535" y="2124400"/>
            <a:ext cx="278700" cy="990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50"/>
              </a:srgbClr>
            </a:outerShdw>
          </a:effectLst>
        </p:spPr>
      </p:cxnSp>
      <p:sp>
        <p:nvSpPr>
          <p:cNvPr id="286" name="Google Shape;286;p42"/>
          <p:cNvSpPr/>
          <p:nvPr/>
        </p:nvSpPr>
        <p:spPr>
          <a:xfrm>
            <a:off x="4678950" y="37275"/>
            <a:ext cx="2161200" cy="1657200"/>
          </a:xfrm>
          <a:prstGeom prst="ellipse">
            <a:avLst/>
          </a:prstGeom>
          <a:noFill/>
          <a:ln cap="flat" cmpd="sng" w="38100">
            <a:solidFill>
              <a:schemeClr val="dk1"/>
            </a:solidFill>
            <a:prstDash val="dash"/>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87" name="Google Shape;287;p42"/>
          <p:cNvCxnSpPr/>
          <p:nvPr/>
        </p:nvCxnSpPr>
        <p:spPr>
          <a:xfrm flipH="1" rot="10800000">
            <a:off x="5177794" y="380726"/>
            <a:ext cx="278700" cy="990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50"/>
              </a:srgbClr>
            </a:outerShdw>
          </a:effectLst>
        </p:spPr>
      </p:cxnSp>
      <p:cxnSp>
        <p:nvCxnSpPr>
          <p:cNvPr id="288" name="Google Shape;288;p42"/>
          <p:cNvCxnSpPr/>
          <p:nvPr/>
        </p:nvCxnSpPr>
        <p:spPr>
          <a:xfrm flipH="1" rot="10800000">
            <a:off x="5621059" y="208779"/>
            <a:ext cx="278700" cy="990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50"/>
              </a:srgbClr>
            </a:outerShdw>
          </a:effectLst>
        </p:spPr>
      </p:cxnSp>
      <p:cxnSp>
        <p:nvCxnSpPr>
          <p:cNvPr id="289" name="Google Shape;289;p42"/>
          <p:cNvCxnSpPr/>
          <p:nvPr/>
        </p:nvCxnSpPr>
        <p:spPr>
          <a:xfrm flipH="1" rot="10800000">
            <a:off x="5482031" y="437379"/>
            <a:ext cx="278700" cy="990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50"/>
              </a:srgbClr>
            </a:outerShdw>
          </a:effectLst>
        </p:spPr>
      </p:cxnSp>
      <p:cxnSp>
        <p:nvCxnSpPr>
          <p:cNvPr id="290" name="Google Shape;290;p42"/>
          <p:cNvCxnSpPr/>
          <p:nvPr/>
        </p:nvCxnSpPr>
        <p:spPr>
          <a:xfrm>
            <a:off x="5544859" y="608775"/>
            <a:ext cx="71100" cy="78000"/>
          </a:xfrm>
          <a:prstGeom prst="straightConnector1">
            <a:avLst/>
          </a:prstGeom>
          <a:noFill/>
          <a:ln cap="flat" cmpd="sng" w="25400">
            <a:solidFill>
              <a:srgbClr val="326064"/>
            </a:solidFill>
            <a:prstDash val="solid"/>
            <a:round/>
            <a:headEnd len="sm" w="sm" type="none"/>
            <a:tailEnd len="sm" w="sm" type="none"/>
          </a:ln>
          <a:effectLst>
            <a:outerShdw blurRad="40000" rotWithShape="0" dir="5400000" dist="20000">
              <a:srgbClr val="000000">
                <a:alpha val="37650"/>
              </a:srgbClr>
            </a:outerShdw>
          </a:effectLst>
        </p:spPr>
      </p:cxnSp>
      <p:cxnSp>
        <p:nvCxnSpPr>
          <p:cNvPr id="291" name="Google Shape;291;p42"/>
          <p:cNvCxnSpPr/>
          <p:nvPr/>
        </p:nvCxnSpPr>
        <p:spPr>
          <a:xfrm>
            <a:off x="5849659" y="551625"/>
            <a:ext cx="418200" cy="30000"/>
          </a:xfrm>
          <a:prstGeom prst="straightConnector1">
            <a:avLst/>
          </a:prstGeom>
          <a:noFill/>
          <a:ln cap="flat" cmpd="sng" w="25400">
            <a:solidFill>
              <a:srgbClr val="008000"/>
            </a:solidFill>
            <a:prstDash val="solid"/>
            <a:round/>
            <a:headEnd len="sm" w="sm" type="none"/>
            <a:tailEnd len="sm" w="sm" type="none"/>
          </a:ln>
          <a:effectLst>
            <a:outerShdw blurRad="40000" rotWithShape="0" dir="5400000" dist="20000">
              <a:srgbClr val="000000">
                <a:alpha val="37650"/>
              </a:srgbClr>
            </a:outerShdw>
          </a:effectLst>
        </p:spPr>
      </p:cxnSp>
      <p:cxnSp>
        <p:nvCxnSpPr>
          <p:cNvPr id="292" name="Google Shape;292;p42"/>
          <p:cNvCxnSpPr/>
          <p:nvPr/>
        </p:nvCxnSpPr>
        <p:spPr>
          <a:xfrm>
            <a:off x="6002059" y="665925"/>
            <a:ext cx="418200" cy="30000"/>
          </a:xfrm>
          <a:prstGeom prst="straightConnector1">
            <a:avLst/>
          </a:prstGeom>
          <a:noFill/>
          <a:ln cap="flat" cmpd="sng" w="25400">
            <a:solidFill>
              <a:srgbClr val="008000"/>
            </a:solidFill>
            <a:prstDash val="solid"/>
            <a:round/>
            <a:headEnd len="sm" w="sm" type="none"/>
            <a:tailEnd len="sm" w="sm" type="none"/>
          </a:ln>
          <a:effectLst>
            <a:outerShdw blurRad="40000" rotWithShape="0" dir="5400000" dist="20000">
              <a:srgbClr val="000000">
                <a:alpha val="37650"/>
              </a:srgbClr>
            </a:outerShdw>
          </a:effectLst>
        </p:spPr>
      </p:cxnSp>
      <p:cxnSp>
        <p:nvCxnSpPr>
          <p:cNvPr id="293" name="Google Shape;293;p42"/>
          <p:cNvCxnSpPr/>
          <p:nvPr/>
        </p:nvCxnSpPr>
        <p:spPr>
          <a:xfrm>
            <a:off x="5262578" y="795558"/>
            <a:ext cx="815700" cy="2133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294" name="Google Shape;294;p42"/>
          <p:cNvCxnSpPr/>
          <p:nvPr/>
        </p:nvCxnSpPr>
        <p:spPr>
          <a:xfrm>
            <a:off x="5414978" y="909858"/>
            <a:ext cx="815700" cy="2133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295" name="Google Shape;295;p42"/>
          <p:cNvCxnSpPr/>
          <p:nvPr/>
        </p:nvCxnSpPr>
        <p:spPr>
          <a:xfrm>
            <a:off x="5567378" y="1024158"/>
            <a:ext cx="815700" cy="2133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296" name="Google Shape;296;p42"/>
          <p:cNvCxnSpPr/>
          <p:nvPr/>
        </p:nvCxnSpPr>
        <p:spPr>
          <a:xfrm>
            <a:off x="5719778" y="1138458"/>
            <a:ext cx="815700" cy="2133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297" name="Google Shape;297;p42"/>
          <p:cNvCxnSpPr/>
          <p:nvPr/>
        </p:nvCxnSpPr>
        <p:spPr>
          <a:xfrm>
            <a:off x="5186378" y="1252758"/>
            <a:ext cx="815700" cy="2133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298" name="Google Shape;298;p42"/>
          <p:cNvCxnSpPr/>
          <p:nvPr/>
        </p:nvCxnSpPr>
        <p:spPr>
          <a:xfrm>
            <a:off x="5338778" y="1367058"/>
            <a:ext cx="815700" cy="2133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299" name="Google Shape;299;p42"/>
          <p:cNvCxnSpPr/>
          <p:nvPr/>
        </p:nvCxnSpPr>
        <p:spPr>
          <a:xfrm>
            <a:off x="4806823" y="915850"/>
            <a:ext cx="815700" cy="2133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300" name="Google Shape;300;p42"/>
          <p:cNvCxnSpPr/>
          <p:nvPr/>
        </p:nvCxnSpPr>
        <p:spPr>
          <a:xfrm>
            <a:off x="4959223" y="1030150"/>
            <a:ext cx="815700" cy="2133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301" name="Google Shape;301;p42"/>
          <p:cNvCxnSpPr/>
          <p:nvPr/>
        </p:nvCxnSpPr>
        <p:spPr>
          <a:xfrm>
            <a:off x="5111623" y="1144450"/>
            <a:ext cx="815700" cy="2133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302" name="Google Shape;302;p42"/>
          <p:cNvCxnSpPr/>
          <p:nvPr/>
        </p:nvCxnSpPr>
        <p:spPr>
          <a:xfrm>
            <a:off x="5316259" y="608775"/>
            <a:ext cx="71100" cy="78000"/>
          </a:xfrm>
          <a:prstGeom prst="straightConnector1">
            <a:avLst/>
          </a:prstGeom>
          <a:noFill/>
          <a:ln cap="flat" cmpd="sng" w="25400">
            <a:solidFill>
              <a:srgbClr val="326064"/>
            </a:solidFill>
            <a:prstDash val="solid"/>
            <a:round/>
            <a:headEnd len="sm" w="sm" type="none"/>
            <a:tailEnd len="sm" w="sm" type="none"/>
          </a:ln>
          <a:effectLst>
            <a:outerShdw blurRad="40000" rotWithShape="0" dir="5400000" dist="20000">
              <a:srgbClr val="000000">
                <a:alpha val="37650"/>
              </a:srgbClr>
            </a:outerShdw>
          </a:effectLst>
        </p:spPr>
      </p:cxnSp>
      <p:cxnSp>
        <p:nvCxnSpPr>
          <p:cNvPr id="303" name="Google Shape;303;p42"/>
          <p:cNvCxnSpPr/>
          <p:nvPr/>
        </p:nvCxnSpPr>
        <p:spPr>
          <a:xfrm rot="-5400000">
            <a:off x="5687170" y="652963"/>
            <a:ext cx="53400" cy="103800"/>
          </a:xfrm>
          <a:prstGeom prst="straightConnector1">
            <a:avLst/>
          </a:prstGeom>
          <a:noFill/>
          <a:ln cap="flat" cmpd="sng" w="25400">
            <a:solidFill>
              <a:srgbClr val="326064"/>
            </a:solidFill>
            <a:prstDash val="solid"/>
            <a:round/>
            <a:headEnd len="sm" w="sm" type="none"/>
            <a:tailEnd len="sm" w="sm" type="none"/>
          </a:ln>
          <a:effectLst>
            <a:outerShdw blurRad="40000" rotWithShape="0" dir="5400000" dist="20000">
              <a:srgbClr val="000000">
                <a:alpha val="37650"/>
              </a:srgbClr>
            </a:outerShdw>
          </a:effectLst>
        </p:spPr>
      </p:cxnSp>
      <p:cxnSp>
        <p:nvCxnSpPr>
          <p:cNvPr id="304" name="Google Shape;304;p42"/>
          <p:cNvCxnSpPr/>
          <p:nvPr/>
        </p:nvCxnSpPr>
        <p:spPr>
          <a:xfrm>
            <a:off x="5468659" y="665925"/>
            <a:ext cx="71100" cy="78000"/>
          </a:xfrm>
          <a:prstGeom prst="straightConnector1">
            <a:avLst/>
          </a:prstGeom>
          <a:noFill/>
          <a:ln cap="flat" cmpd="sng" w="25400">
            <a:solidFill>
              <a:srgbClr val="326064"/>
            </a:solidFill>
            <a:prstDash val="solid"/>
            <a:round/>
            <a:headEnd len="sm" w="sm" type="none"/>
            <a:tailEnd len="sm" w="sm" type="none"/>
          </a:ln>
          <a:effectLst>
            <a:outerShdw blurRad="40000" rotWithShape="0" dir="5400000" dist="20000">
              <a:srgbClr val="000000">
                <a:alpha val="37650"/>
              </a:srgbClr>
            </a:outerShdw>
          </a:effectLst>
        </p:spPr>
      </p:cxnSp>
      <p:cxnSp>
        <p:nvCxnSpPr>
          <p:cNvPr id="305" name="Google Shape;305;p42"/>
          <p:cNvCxnSpPr/>
          <p:nvPr/>
        </p:nvCxnSpPr>
        <p:spPr>
          <a:xfrm rot="5400000">
            <a:off x="5112989" y="587396"/>
            <a:ext cx="53400" cy="103800"/>
          </a:xfrm>
          <a:prstGeom prst="straightConnector1">
            <a:avLst/>
          </a:prstGeom>
          <a:noFill/>
          <a:ln cap="flat" cmpd="sng" w="25400">
            <a:solidFill>
              <a:srgbClr val="326064"/>
            </a:solidFill>
            <a:prstDash val="solid"/>
            <a:round/>
            <a:headEnd len="sm" w="sm" type="none"/>
            <a:tailEnd len="sm" w="sm" type="none"/>
          </a:ln>
          <a:effectLst>
            <a:outerShdw blurRad="40000" rotWithShape="0" dir="5400000" dist="20000">
              <a:srgbClr val="000000">
                <a:alpha val="37650"/>
              </a:srgbClr>
            </a:outerShdw>
          </a:effectLst>
        </p:spPr>
      </p:cxnSp>
      <p:cxnSp>
        <p:nvCxnSpPr>
          <p:cNvPr id="306" name="Google Shape;306;p42"/>
          <p:cNvCxnSpPr/>
          <p:nvPr/>
        </p:nvCxnSpPr>
        <p:spPr>
          <a:xfrm flipH="1" rot="10800000">
            <a:off x="5711194" y="323576"/>
            <a:ext cx="278700" cy="990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50"/>
              </a:srgbClr>
            </a:outerShdw>
          </a:effectLst>
        </p:spPr>
      </p:cxnSp>
      <p:sp>
        <p:nvSpPr>
          <p:cNvPr id="307" name="Google Shape;307;p42"/>
          <p:cNvSpPr/>
          <p:nvPr/>
        </p:nvSpPr>
        <p:spPr>
          <a:xfrm>
            <a:off x="6964950" y="227775"/>
            <a:ext cx="2161200" cy="1657200"/>
          </a:xfrm>
          <a:prstGeom prst="ellipse">
            <a:avLst/>
          </a:prstGeom>
          <a:noFill/>
          <a:ln cap="flat" cmpd="sng" w="38100">
            <a:solidFill>
              <a:schemeClr val="dk1"/>
            </a:solidFill>
            <a:prstDash val="dash"/>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08" name="Google Shape;308;p42"/>
          <p:cNvCxnSpPr/>
          <p:nvPr/>
        </p:nvCxnSpPr>
        <p:spPr>
          <a:xfrm flipH="1" rot="10800000">
            <a:off x="7463794" y="571226"/>
            <a:ext cx="278700" cy="990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50"/>
              </a:srgbClr>
            </a:outerShdw>
          </a:effectLst>
        </p:spPr>
      </p:cxnSp>
      <p:cxnSp>
        <p:nvCxnSpPr>
          <p:cNvPr id="309" name="Google Shape;309;p42"/>
          <p:cNvCxnSpPr/>
          <p:nvPr/>
        </p:nvCxnSpPr>
        <p:spPr>
          <a:xfrm flipH="1" rot="10800000">
            <a:off x="7907059" y="399279"/>
            <a:ext cx="278700" cy="990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50"/>
              </a:srgbClr>
            </a:outerShdw>
          </a:effectLst>
        </p:spPr>
      </p:cxnSp>
      <p:cxnSp>
        <p:nvCxnSpPr>
          <p:cNvPr id="310" name="Google Shape;310;p42"/>
          <p:cNvCxnSpPr/>
          <p:nvPr/>
        </p:nvCxnSpPr>
        <p:spPr>
          <a:xfrm flipH="1" rot="10800000">
            <a:off x="7768031" y="627879"/>
            <a:ext cx="278700" cy="990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50"/>
              </a:srgbClr>
            </a:outerShdw>
          </a:effectLst>
        </p:spPr>
      </p:cxnSp>
      <p:cxnSp>
        <p:nvCxnSpPr>
          <p:cNvPr id="311" name="Google Shape;311;p42"/>
          <p:cNvCxnSpPr/>
          <p:nvPr/>
        </p:nvCxnSpPr>
        <p:spPr>
          <a:xfrm>
            <a:off x="7830859" y="799275"/>
            <a:ext cx="71100" cy="78000"/>
          </a:xfrm>
          <a:prstGeom prst="straightConnector1">
            <a:avLst/>
          </a:prstGeom>
          <a:noFill/>
          <a:ln cap="flat" cmpd="sng" w="25400">
            <a:solidFill>
              <a:srgbClr val="326064"/>
            </a:solidFill>
            <a:prstDash val="solid"/>
            <a:round/>
            <a:headEnd len="sm" w="sm" type="none"/>
            <a:tailEnd len="sm" w="sm" type="none"/>
          </a:ln>
          <a:effectLst>
            <a:outerShdw blurRad="40000" rotWithShape="0" dir="5400000" dist="20000">
              <a:srgbClr val="000000">
                <a:alpha val="37650"/>
              </a:srgbClr>
            </a:outerShdw>
          </a:effectLst>
        </p:spPr>
      </p:cxnSp>
      <p:cxnSp>
        <p:nvCxnSpPr>
          <p:cNvPr id="312" name="Google Shape;312;p42"/>
          <p:cNvCxnSpPr/>
          <p:nvPr/>
        </p:nvCxnSpPr>
        <p:spPr>
          <a:xfrm>
            <a:off x="8135659" y="742125"/>
            <a:ext cx="418200" cy="30000"/>
          </a:xfrm>
          <a:prstGeom prst="straightConnector1">
            <a:avLst/>
          </a:prstGeom>
          <a:noFill/>
          <a:ln cap="flat" cmpd="sng" w="25400">
            <a:solidFill>
              <a:srgbClr val="008000"/>
            </a:solidFill>
            <a:prstDash val="solid"/>
            <a:round/>
            <a:headEnd len="sm" w="sm" type="none"/>
            <a:tailEnd len="sm" w="sm" type="none"/>
          </a:ln>
          <a:effectLst>
            <a:outerShdw blurRad="40000" rotWithShape="0" dir="5400000" dist="20000">
              <a:srgbClr val="000000">
                <a:alpha val="37650"/>
              </a:srgbClr>
            </a:outerShdw>
          </a:effectLst>
        </p:spPr>
      </p:cxnSp>
      <p:cxnSp>
        <p:nvCxnSpPr>
          <p:cNvPr id="313" name="Google Shape;313;p42"/>
          <p:cNvCxnSpPr/>
          <p:nvPr/>
        </p:nvCxnSpPr>
        <p:spPr>
          <a:xfrm>
            <a:off x="8288059" y="856425"/>
            <a:ext cx="418200" cy="30000"/>
          </a:xfrm>
          <a:prstGeom prst="straightConnector1">
            <a:avLst/>
          </a:prstGeom>
          <a:noFill/>
          <a:ln cap="flat" cmpd="sng" w="25400">
            <a:solidFill>
              <a:srgbClr val="008000"/>
            </a:solidFill>
            <a:prstDash val="solid"/>
            <a:round/>
            <a:headEnd len="sm" w="sm" type="none"/>
            <a:tailEnd len="sm" w="sm" type="none"/>
          </a:ln>
          <a:effectLst>
            <a:outerShdw blurRad="40000" rotWithShape="0" dir="5400000" dist="20000">
              <a:srgbClr val="000000">
                <a:alpha val="37650"/>
              </a:srgbClr>
            </a:outerShdw>
          </a:effectLst>
        </p:spPr>
      </p:cxnSp>
      <p:cxnSp>
        <p:nvCxnSpPr>
          <p:cNvPr id="314" name="Google Shape;314;p42"/>
          <p:cNvCxnSpPr/>
          <p:nvPr/>
        </p:nvCxnSpPr>
        <p:spPr>
          <a:xfrm>
            <a:off x="7548578" y="986058"/>
            <a:ext cx="815700" cy="2133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315" name="Google Shape;315;p42"/>
          <p:cNvCxnSpPr/>
          <p:nvPr/>
        </p:nvCxnSpPr>
        <p:spPr>
          <a:xfrm>
            <a:off x="7700978" y="1100358"/>
            <a:ext cx="815700" cy="2133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316" name="Google Shape;316;p42"/>
          <p:cNvCxnSpPr/>
          <p:nvPr/>
        </p:nvCxnSpPr>
        <p:spPr>
          <a:xfrm>
            <a:off x="7853378" y="1214658"/>
            <a:ext cx="815700" cy="2133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317" name="Google Shape;317;p42"/>
          <p:cNvCxnSpPr/>
          <p:nvPr/>
        </p:nvCxnSpPr>
        <p:spPr>
          <a:xfrm>
            <a:off x="8005778" y="1328958"/>
            <a:ext cx="815700" cy="2133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318" name="Google Shape;318;p42"/>
          <p:cNvCxnSpPr/>
          <p:nvPr/>
        </p:nvCxnSpPr>
        <p:spPr>
          <a:xfrm>
            <a:off x="7472378" y="1443258"/>
            <a:ext cx="815700" cy="2133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319" name="Google Shape;319;p42"/>
          <p:cNvCxnSpPr/>
          <p:nvPr/>
        </p:nvCxnSpPr>
        <p:spPr>
          <a:xfrm>
            <a:off x="7624778" y="1557558"/>
            <a:ext cx="815700" cy="2133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320" name="Google Shape;320;p42"/>
          <p:cNvCxnSpPr/>
          <p:nvPr/>
        </p:nvCxnSpPr>
        <p:spPr>
          <a:xfrm>
            <a:off x="7092823" y="1106350"/>
            <a:ext cx="815700" cy="2133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321" name="Google Shape;321;p42"/>
          <p:cNvCxnSpPr/>
          <p:nvPr/>
        </p:nvCxnSpPr>
        <p:spPr>
          <a:xfrm>
            <a:off x="7245223" y="1220650"/>
            <a:ext cx="815700" cy="2133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322" name="Google Shape;322;p42"/>
          <p:cNvCxnSpPr/>
          <p:nvPr/>
        </p:nvCxnSpPr>
        <p:spPr>
          <a:xfrm>
            <a:off x="7397623" y="1334950"/>
            <a:ext cx="815700" cy="2133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323" name="Google Shape;323;p42"/>
          <p:cNvCxnSpPr/>
          <p:nvPr/>
        </p:nvCxnSpPr>
        <p:spPr>
          <a:xfrm>
            <a:off x="7602259" y="799275"/>
            <a:ext cx="71100" cy="78000"/>
          </a:xfrm>
          <a:prstGeom prst="straightConnector1">
            <a:avLst/>
          </a:prstGeom>
          <a:noFill/>
          <a:ln cap="flat" cmpd="sng" w="25400">
            <a:solidFill>
              <a:srgbClr val="326064"/>
            </a:solidFill>
            <a:prstDash val="solid"/>
            <a:round/>
            <a:headEnd len="sm" w="sm" type="none"/>
            <a:tailEnd len="sm" w="sm" type="none"/>
          </a:ln>
          <a:effectLst>
            <a:outerShdw blurRad="40000" rotWithShape="0" dir="5400000" dist="20000">
              <a:srgbClr val="000000">
                <a:alpha val="37650"/>
              </a:srgbClr>
            </a:outerShdw>
          </a:effectLst>
        </p:spPr>
      </p:cxnSp>
      <p:cxnSp>
        <p:nvCxnSpPr>
          <p:cNvPr id="324" name="Google Shape;324;p42"/>
          <p:cNvCxnSpPr/>
          <p:nvPr/>
        </p:nvCxnSpPr>
        <p:spPr>
          <a:xfrm rot="-5400000">
            <a:off x="7973170" y="843463"/>
            <a:ext cx="53400" cy="103800"/>
          </a:xfrm>
          <a:prstGeom prst="straightConnector1">
            <a:avLst/>
          </a:prstGeom>
          <a:noFill/>
          <a:ln cap="flat" cmpd="sng" w="25400">
            <a:solidFill>
              <a:srgbClr val="326064"/>
            </a:solidFill>
            <a:prstDash val="solid"/>
            <a:round/>
            <a:headEnd len="sm" w="sm" type="none"/>
            <a:tailEnd len="sm" w="sm" type="none"/>
          </a:ln>
          <a:effectLst>
            <a:outerShdw blurRad="40000" rotWithShape="0" dir="5400000" dist="20000">
              <a:srgbClr val="000000">
                <a:alpha val="37650"/>
              </a:srgbClr>
            </a:outerShdw>
          </a:effectLst>
        </p:spPr>
      </p:cxnSp>
      <p:cxnSp>
        <p:nvCxnSpPr>
          <p:cNvPr id="325" name="Google Shape;325;p42"/>
          <p:cNvCxnSpPr/>
          <p:nvPr/>
        </p:nvCxnSpPr>
        <p:spPr>
          <a:xfrm>
            <a:off x="7754659" y="856425"/>
            <a:ext cx="71100" cy="78000"/>
          </a:xfrm>
          <a:prstGeom prst="straightConnector1">
            <a:avLst/>
          </a:prstGeom>
          <a:noFill/>
          <a:ln cap="flat" cmpd="sng" w="25400">
            <a:solidFill>
              <a:srgbClr val="326064"/>
            </a:solidFill>
            <a:prstDash val="solid"/>
            <a:round/>
            <a:headEnd len="sm" w="sm" type="none"/>
            <a:tailEnd len="sm" w="sm" type="none"/>
          </a:ln>
          <a:effectLst>
            <a:outerShdw blurRad="40000" rotWithShape="0" dir="5400000" dist="20000">
              <a:srgbClr val="000000">
                <a:alpha val="37650"/>
              </a:srgbClr>
            </a:outerShdw>
          </a:effectLst>
        </p:spPr>
      </p:cxnSp>
      <p:cxnSp>
        <p:nvCxnSpPr>
          <p:cNvPr id="326" name="Google Shape;326;p42"/>
          <p:cNvCxnSpPr/>
          <p:nvPr/>
        </p:nvCxnSpPr>
        <p:spPr>
          <a:xfrm rot="5400000">
            <a:off x="7398989" y="777896"/>
            <a:ext cx="53400" cy="103800"/>
          </a:xfrm>
          <a:prstGeom prst="straightConnector1">
            <a:avLst/>
          </a:prstGeom>
          <a:noFill/>
          <a:ln cap="flat" cmpd="sng" w="25400">
            <a:solidFill>
              <a:srgbClr val="326064"/>
            </a:solidFill>
            <a:prstDash val="solid"/>
            <a:round/>
            <a:headEnd len="sm" w="sm" type="none"/>
            <a:tailEnd len="sm" w="sm" type="none"/>
          </a:ln>
          <a:effectLst>
            <a:outerShdw blurRad="40000" rotWithShape="0" dir="5400000" dist="20000">
              <a:srgbClr val="000000">
                <a:alpha val="37650"/>
              </a:srgbClr>
            </a:outerShdw>
          </a:effectLst>
        </p:spPr>
      </p:cxnSp>
      <p:cxnSp>
        <p:nvCxnSpPr>
          <p:cNvPr id="327" name="Google Shape;327;p42"/>
          <p:cNvCxnSpPr/>
          <p:nvPr/>
        </p:nvCxnSpPr>
        <p:spPr>
          <a:xfrm flipH="1" rot="10800000">
            <a:off x="7997194" y="514076"/>
            <a:ext cx="278700" cy="990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50"/>
              </a:srgbClr>
            </a:outerShdw>
          </a:effectLst>
        </p:spPr>
      </p:cxnSp>
      <p:sp>
        <p:nvSpPr>
          <p:cNvPr id="328" name="Google Shape;328;p42"/>
          <p:cNvSpPr/>
          <p:nvPr/>
        </p:nvSpPr>
        <p:spPr>
          <a:xfrm>
            <a:off x="6785835" y="2111075"/>
            <a:ext cx="2161200" cy="1657200"/>
          </a:xfrm>
          <a:prstGeom prst="ellipse">
            <a:avLst/>
          </a:prstGeom>
          <a:noFill/>
          <a:ln cap="flat" cmpd="sng" w="38100">
            <a:solidFill>
              <a:schemeClr val="dk1"/>
            </a:solidFill>
            <a:prstDash val="dash"/>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29" name="Google Shape;329;p42"/>
          <p:cNvCxnSpPr/>
          <p:nvPr/>
        </p:nvCxnSpPr>
        <p:spPr>
          <a:xfrm flipH="1" rot="10800000">
            <a:off x="7284679" y="2454526"/>
            <a:ext cx="278700" cy="990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50"/>
              </a:srgbClr>
            </a:outerShdw>
          </a:effectLst>
        </p:spPr>
      </p:cxnSp>
      <p:cxnSp>
        <p:nvCxnSpPr>
          <p:cNvPr id="330" name="Google Shape;330;p42"/>
          <p:cNvCxnSpPr/>
          <p:nvPr/>
        </p:nvCxnSpPr>
        <p:spPr>
          <a:xfrm flipH="1" rot="10800000">
            <a:off x="7727944" y="2282579"/>
            <a:ext cx="278700" cy="990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50"/>
              </a:srgbClr>
            </a:outerShdw>
          </a:effectLst>
        </p:spPr>
      </p:cxnSp>
      <p:cxnSp>
        <p:nvCxnSpPr>
          <p:cNvPr id="331" name="Google Shape;331;p42"/>
          <p:cNvCxnSpPr/>
          <p:nvPr/>
        </p:nvCxnSpPr>
        <p:spPr>
          <a:xfrm flipH="1" rot="10800000">
            <a:off x="7588916" y="2511179"/>
            <a:ext cx="278700" cy="990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50"/>
              </a:srgbClr>
            </a:outerShdw>
          </a:effectLst>
        </p:spPr>
      </p:cxnSp>
      <p:cxnSp>
        <p:nvCxnSpPr>
          <p:cNvPr id="332" name="Google Shape;332;p42"/>
          <p:cNvCxnSpPr/>
          <p:nvPr/>
        </p:nvCxnSpPr>
        <p:spPr>
          <a:xfrm>
            <a:off x="7651744" y="2682575"/>
            <a:ext cx="71100" cy="78000"/>
          </a:xfrm>
          <a:prstGeom prst="straightConnector1">
            <a:avLst/>
          </a:prstGeom>
          <a:noFill/>
          <a:ln cap="flat" cmpd="sng" w="25400">
            <a:solidFill>
              <a:srgbClr val="326064"/>
            </a:solidFill>
            <a:prstDash val="solid"/>
            <a:round/>
            <a:headEnd len="sm" w="sm" type="none"/>
            <a:tailEnd len="sm" w="sm" type="none"/>
          </a:ln>
          <a:effectLst>
            <a:outerShdw blurRad="40000" rotWithShape="0" dir="5400000" dist="20000">
              <a:srgbClr val="000000">
                <a:alpha val="37650"/>
              </a:srgbClr>
            </a:outerShdw>
          </a:effectLst>
        </p:spPr>
      </p:cxnSp>
      <p:cxnSp>
        <p:nvCxnSpPr>
          <p:cNvPr id="333" name="Google Shape;333;p42"/>
          <p:cNvCxnSpPr/>
          <p:nvPr/>
        </p:nvCxnSpPr>
        <p:spPr>
          <a:xfrm>
            <a:off x="7956544" y="2625425"/>
            <a:ext cx="418200" cy="30000"/>
          </a:xfrm>
          <a:prstGeom prst="straightConnector1">
            <a:avLst/>
          </a:prstGeom>
          <a:noFill/>
          <a:ln cap="flat" cmpd="sng" w="25400">
            <a:solidFill>
              <a:srgbClr val="008000"/>
            </a:solidFill>
            <a:prstDash val="solid"/>
            <a:round/>
            <a:headEnd len="sm" w="sm" type="none"/>
            <a:tailEnd len="sm" w="sm" type="none"/>
          </a:ln>
          <a:effectLst>
            <a:outerShdw blurRad="40000" rotWithShape="0" dir="5400000" dist="20000">
              <a:srgbClr val="000000">
                <a:alpha val="37650"/>
              </a:srgbClr>
            </a:outerShdw>
          </a:effectLst>
        </p:spPr>
      </p:cxnSp>
      <p:cxnSp>
        <p:nvCxnSpPr>
          <p:cNvPr id="334" name="Google Shape;334;p42"/>
          <p:cNvCxnSpPr/>
          <p:nvPr/>
        </p:nvCxnSpPr>
        <p:spPr>
          <a:xfrm>
            <a:off x="8108944" y="2739725"/>
            <a:ext cx="418200" cy="30000"/>
          </a:xfrm>
          <a:prstGeom prst="straightConnector1">
            <a:avLst/>
          </a:prstGeom>
          <a:noFill/>
          <a:ln cap="flat" cmpd="sng" w="25400">
            <a:solidFill>
              <a:srgbClr val="008000"/>
            </a:solidFill>
            <a:prstDash val="solid"/>
            <a:round/>
            <a:headEnd len="sm" w="sm" type="none"/>
            <a:tailEnd len="sm" w="sm" type="none"/>
          </a:ln>
          <a:effectLst>
            <a:outerShdw blurRad="40000" rotWithShape="0" dir="5400000" dist="20000">
              <a:srgbClr val="000000">
                <a:alpha val="37650"/>
              </a:srgbClr>
            </a:outerShdw>
          </a:effectLst>
        </p:spPr>
      </p:cxnSp>
      <p:cxnSp>
        <p:nvCxnSpPr>
          <p:cNvPr id="335" name="Google Shape;335;p42"/>
          <p:cNvCxnSpPr/>
          <p:nvPr/>
        </p:nvCxnSpPr>
        <p:spPr>
          <a:xfrm>
            <a:off x="7369463" y="2869358"/>
            <a:ext cx="815700" cy="2133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336" name="Google Shape;336;p42"/>
          <p:cNvCxnSpPr/>
          <p:nvPr/>
        </p:nvCxnSpPr>
        <p:spPr>
          <a:xfrm>
            <a:off x="7521863" y="2983658"/>
            <a:ext cx="815700" cy="2133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337" name="Google Shape;337;p42"/>
          <p:cNvCxnSpPr/>
          <p:nvPr/>
        </p:nvCxnSpPr>
        <p:spPr>
          <a:xfrm>
            <a:off x="7674263" y="3097958"/>
            <a:ext cx="815700" cy="2133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338" name="Google Shape;338;p42"/>
          <p:cNvCxnSpPr/>
          <p:nvPr/>
        </p:nvCxnSpPr>
        <p:spPr>
          <a:xfrm>
            <a:off x="7826663" y="3212258"/>
            <a:ext cx="815700" cy="2133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339" name="Google Shape;339;p42"/>
          <p:cNvCxnSpPr/>
          <p:nvPr/>
        </p:nvCxnSpPr>
        <p:spPr>
          <a:xfrm>
            <a:off x="7293263" y="3326558"/>
            <a:ext cx="815700" cy="2133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340" name="Google Shape;340;p42"/>
          <p:cNvCxnSpPr/>
          <p:nvPr/>
        </p:nvCxnSpPr>
        <p:spPr>
          <a:xfrm>
            <a:off x="7445663" y="3440858"/>
            <a:ext cx="815700" cy="2133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341" name="Google Shape;341;p42"/>
          <p:cNvCxnSpPr/>
          <p:nvPr/>
        </p:nvCxnSpPr>
        <p:spPr>
          <a:xfrm>
            <a:off x="6913708" y="2989650"/>
            <a:ext cx="815700" cy="2133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342" name="Google Shape;342;p42"/>
          <p:cNvCxnSpPr/>
          <p:nvPr/>
        </p:nvCxnSpPr>
        <p:spPr>
          <a:xfrm>
            <a:off x="7066108" y="3103950"/>
            <a:ext cx="815700" cy="2133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343" name="Google Shape;343;p42"/>
          <p:cNvCxnSpPr/>
          <p:nvPr/>
        </p:nvCxnSpPr>
        <p:spPr>
          <a:xfrm>
            <a:off x="7218508" y="3218250"/>
            <a:ext cx="815700" cy="2133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344" name="Google Shape;344;p42"/>
          <p:cNvCxnSpPr/>
          <p:nvPr/>
        </p:nvCxnSpPr>
        <p:spPr>
          <a:xfrm>
            <a:off x="7423144" y="2682575"/>
            <a:ext cx="71100" cy="78000"/>
          </a:xfrm>
          <a:prstGeom prst="straightConnector1">
            <a:avLst/>
          </a:prstGeom>
          <a:noFill/>
          <a:ln cap="flat" cmpd="sng" w="25400">
            <a:solidFill>
              <a:srgbClr val="326064"/>
            </a:solidFill>
            <a:prstDash val="solid"/>
            <a:round/>
            <a:headEnd len="sm" w="sm" type="none"/>
            <a:tailEnd len="sm" w="sm" type="none"/>
          </a:ln>
          <a:effectLst>
            <a:outerShdw blurRad="40000" rotWithShape="0" dir="5400000" dist="20000">
              <a:srgbClr val="000000">
                <a:alpha val="37650"/>
              </a:srgbClr>
            </a:outerShdw>
          </a:effectLst>
        </p:spPr>
      </p:cxnSp>
      <p:cxnSp>
        <p:nvCxnSpPr>
          <p:cNvPr id="345" name="Google Shape;345;p42"/>
          <p:cNvCxnSpPr/>
          <p:nvPr/>
        </p:nvCxnSpPr>
        <p:spPr>
          <a:xfrm rot="-5400000">
            <a:off x="7794056" y="2726763"/>
            <a:ext cx="53400" cy="103800"/>
          </a:xfrm>
          <a:prstGeom prst="straightConnector1">
            <a:avLst/>
          </a:prstGeom>
          <a:noFill/>
          <a:ln cap="flat" cmpd="sng" w="25400">
            <a:solidFill>
              <a:srgbClr val="326064"/>
            </a:solidFill>
            <a:prstDash val="solid"/>
            <a:round/>
            <a:headEnd len="sm" w="sm" type="none"/>
            <a:tailEnd len="sm" w="sm" type="none"/>
          </a:ln>
          <a:effectLst>
            <a:outerShdw blurRad="40000" rotWithShape="0" dir="5400000" dist="20000">
              <a:srgbClr val="000000">
                <a:alpha val="37650"/>
              </a:srgbClr>
            </a:outerShdw>
          </a:effectLst>
        </p:spPr>
      </p:cxnSp>
      <p:cxnSp>
        <p:nvCxnSpPr>
          <p:cNvPr id="346" name="Google Shape;346;p42"/>
          <p:cNvCxnSpPr/>
          <p:nvPr/>
        </p:nvCxnSpPr>
        <p:spPr>
          <a:xfrm>
            <a:off x="7575544" y="2739725"/>
            <a:ext cx="71100" cy="78000"/>
          </a:xfrm>
          <a:prstGeom prst="straightConnector1">
            <a:avLst/>
          </a:prstGeom>
          <a:noFill/>
          <a:ln cap="flat" cmpd="sng" w="25400">
            <a:solidFill>
              <a:srgbClr val="326064"/>
            </a:solidFill>
            <a:prstDash val="solid"/>
            <a:round/>
            <a:headEnd len="sm" w="sm" type="none"/>
            <a:tailEnd len="sm" w="sm" type="none"/>
          </a:ln>
          <a:effectLst>
            <a:outerShdw blurRad="40000" rotWithShape="0" dir="5400000" dist="20000">
              <a:srgbClr val="000000">
                <a:alpha val="37650"/>
              </a:srgbClr>
            </a:outerShdw>
          </a:effectLst>
        </p:spPr>
      </p:cxnSp>
      <p:cxnSp>
        <p:nvCxnSpPr>
          <p:cNvPr id="347" name="Google Shape;347;p42"/>
          <p:cNvCxnSpPr/>
          <p:nvPr/>
        </p:nvCxnSpPr>
        <p:spPr>
          <a:xfrm rot="5400000">
            <a:off x="7219875" y="2661196"/>
            <a:ext cx="53400" cy="103800"/>
          </a:xfrm>
          <a:prstGeom prst="straightConnector1">
            <a:avLst/>
          </a:prstGeom>
          <a:noFill/>
          <a:ln cap="flat" cmpd="sng" w="25400">
            <a:solidFill>
              <a:srgbClr val="326064"/>
            </a:solidFill>
            <a:prstDash val="solid"/>
            <a:round/>
            <a:headEnd len="sm" w="sm" type="none"/>
            <a:tailEnd len="sm" w="sm" type="none"/>
          </a:ln>
          <a:effectLst>
            <a:outerShdw blurRad="40000" rotWithShape="0" dir="5400000" dist="20000">
              <a:srgbClr val="000000">
                <a:alpha val="37650"/>
              </a:srgbClr>
            </a:outerShdw>
          </a:effectLst>
        </p:spPr>
      </p:cxnSp>
      <p:cxnSp>
        <p:nvCxnSpPr>
          <p:cNvPr id="348" name="Google Shape;348;p42"/>
          <p:cNvCxnSpPr/>
          <p:nvPr/>
        </p:nvCxnSpPr>
        <p:spPr>
          <a:xfrm flipH="1" rot="10800000">
            <a:off x="7818079" y="2397376"/>
            <a:ext cx="278700" cy="990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50"/>
              </a:srgbClr>
            </a:outerShdw>
          </a:effectLst>
        </p:spPr>
      </p:cxnSp>
      <p:cxnSp>
        <p:nvCxnSpPr>
          <p:cNvPr id="349" name="Google Shape;349;p42"/>
          <p:cNvCxnSpPr/>
          <p:nvPr/>
        </p:nvCxnSpPr>
        <p:spPr>
          <a:xfrm rot="-3411405">
            <a:off x="7060065" y="4550882"/>
            <a:ext cx="78466" cy="85873"/>
          </a:xfrm>
          <a:prstGeom prst="straightConnector1">
            <a:avLst/>
          </a:prstGeom>
          <a:noFill/>
          <a:ln cap="flat" cmpd="sng" w="25400">
            <a:solidFill>
              <a:srgbClr val="326064"/>
            </a:solidFill>
            <a:prstDash val="solid"/>
            <a:round/>
            <a:headEnd len="sm" w="sm" type="none"/>
            <a:tailEnd len="sm" w="sm" type="none"/>
          </a:ln>
          <a:effectLst>
            <a:outerShdw blurRad="40000" rotWithShape="0" dir="5400000" dist="20000">
              <a:srgbClr val="000000">
                <a:alpha val="37650"/>
              </a:srgbClr>
            </a:outerShdw>
          </a:effectLst>
        </p:spPr>
      </p:cxnSp>
      <p:cxnSp>
        <p:nvCxnSpPr>
          <p:cNvPr id="350" name="Google Shape;350;p42"/>
          <p:cNvCxnSpPr/>
          <p:nvPr/>
        </p:nvCxnSpPr>
        <p:spPr>
          <a:xfrm>
            <a:off x="6133575" y="4492159"/>
            <a:ext cx="241200" cy="17100"/>
          </a:xfrm>
          <a:prstGeom prst="straightConnector1">
            <a:avLst/>
          </a:prstGeom>
          <a:noFill/>
          <a:ln cap="flat" cmpd="sng" w="25400">
            <a:solidFill>
              <a:srgbClr val="008000"/>
            </a:solidFill>
            <a:prstDash val="solid"/>
            <a:round/>
            <a:headEnd len="sm" w="sm" type="none"/>
            <a:tailEnd len="sm" w="sm" type="none"/>
          </a:ln>
          <a:effectLst>
            <a:outerShdw blurRad="40000" rotWithShape="0" dir="5400000" dist="20000">
              <a:srgbClr val="000000">
                <a:alpha val="37650"/>
              </a:srgbClr>
            </a:outerShdw>
          </a:effectLst>
        </p:spPr>
      </p:cxnSp>
      <p:cxnSp>
        <p:nvCxnSpPr>
          <p:cNvPr id="351" name="Google Shape;351;p42"/>
          <p:cNvCxnSpPr/>
          <p:nvPr/>
        </p:nvCxnSpPr>
        <p:spPr>
          <a:xfrm>
            <a:off x="2357375" y="3743634"/>
            <a:ext cx="241500" cy="63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352" name="Google Shape;352;p42"/>
          <p:cNvCxnSpPr/>
          <p:nvPr/>
        </p:nvCxnSpPr>
        <p:spPr>
          <a:xfrm rot="-3411405">
            <a:off x="6935303" y="4742434"/>
            <a:ext cx="78466" cy="85873"/>
          </a:xfrm>
          <a:prstGeom prst="straightConnector1">
            <a:avLst/>
          </a:prstGeom>
          <a:noFill/>
          <a:ln cap="flat" cmpd="sng" w="25400">
            <a:solidFill>
              <a:srgbClr val="326064"/>
            </a:solidFill>
            <a:prstDash val="solid"/>
            <a:round/>
            <a:headEnd len="sm" w="sm" type="none"/>
            <a:tailEnd len="sm" w="sm" type="none"/>
          </a:ln>
          <a:effectLst>
            <a:outerShdw blurRad="40000" rotWithShape="0" dir="5400000" dist="20000">
              <a:srgbClr val="000000">
                <a:alpha val="37650"/>
              </a:srgbClr>
            </a:outerShdw>
          </a:effectLst>
        </p:spPr>
      </p:cxnSp>
      <p:cxnSp>
        <p:nvCxnSpPr>
          <p:cNvPr id="353" name="Google Shape;353;p42"/>
          <p:cNvCxnSpPr/>
          <p:nvPr/>
        </p:nvCxnSpPr>
        <p:spPr>
          <a:xfrm rot="-8812680">
            <a:off x="7190484" y="4456085"/>
            <a:ext cx="58746" cy="114246"/>
          </a:xfrm>
          <a:prstGeom prst="straightConnector1">
            <a:avLst/>
          </a:prstGeom>
          <a:noFill/>
          <a:ln cap="flat" cmpd="sng" w="25400">
            <a:solidFill>
              <a:srgbClr val="326064"/>
            </a:solidFill>
            <a:prstDash val="solid"/>
            <a:round/>
            <a:headEnd len="sm" w="sm" type="none"/>
            <a:tailEnd len="sm" w="sm" type="none"/>
          </a:ln>
          <a:effectLst>
            <a:outerShdw blurRad="40000" rotWithShape="0" dir="5400000" dist="20000">
              <a:srgbClr val="000000">
                <a:alpha val="37650"/>
              </a:srgbClr>
            </a:outerShdw>
          </a:effectLst>
        </p:spPr>
      </p:cxnSp>
      <p:cxnSp>
        <p:nvCxnSpPr>
          <p:cNvPr id="354" name="Google Shape;354;p42"/>
          <p:cNvCxnSpPr/>
          <p:nvPr/>
        </p:nvCxnSpPr>
        <p:spPr>
          <a:xfrm rot="-3411405">
            <a:off x="7359777" y="4404867"/>
            <a:ext cx="78466" cy="85873"/>
          </a:xfrm>
          <a:prstGeom prst="straightConnector1">
            <a:avLst/>
          </a:prstGeom>
          <a:noFill/>
          <a:ln cap="flat" cmpd="sng" w="25400">
            <a:solidFill>
              <a:srgbClr val="326064"/>
            </a:solidFill>
            <a:prstDash val="solid"/>
            <a:round/>
            <a:headEnd len="sm" w="sm" type="none"/>
            <a:tailEnd len="sm" w="sm" type="none"/>
          </a:ln>
          <a:effectLst>
            <a:outerShdw blurRad="40000" rotWithShape="0" dir="5400000" dist="20000">
              <a:srgbClr val="000000">
                <a:alpha val="37650"/>
              </a:srgbClr>
            </a:outerShdw>
          </a:effectLst>
        </p:spPr>
      </p:cxnSp>
      <p:cxnSp>
        <p:nvCxnSpPr>
          <p:cNvPr id="355" name="Google Shape;355;p42"/>
          <p:cNvCxnSpPr/>
          <p:nvPr/>
        </p:nvCxnSpPr>
        <p:spPr>
          <a:xfrm rot="1987320">
            <a:off x="7218234" y="4702863"/>
            <a:ext cx="58746" cy="114246"/>
          </a:xfrm>
          <a:prstGeom prst="straightConnector1">
            <a:avLst/>
          </a:prstGeom>
          <a:noFill/>
          <a:ln cap="flat" cmpd="sng" w="25400">
            <a:solidFill>
              <a:srgbClr val="326064"/>
            </a:solidFill>
            <a:prstDash val="solid"/>
            <a:round/>
            <a:headEnd len="sm" w="sm" type="none"/>
            <a:tailEnd len="sm" w="sm" type="none"/>
          </a:ln>
          <a:effectLst>
            <a:outerShdw blurRad="40000" rotWithShape="0" dir="5400000" dist="20000">
              <a:srgbClr val="000000">
                <a:alpha val="37650"/>
              </a:srgbClr>
            </a:outerShdw>
          </a:effectLst>
        </p:spPr>
      </p:cxnSp>
      <p:cxnSp>
        <p:nvCxnSpPr>
          <p:cNvPr id="356" name="Google Shape;356;p42"/>
          <p:cNvCxnSpPr/>
          <p:nvPr/>
        </p:nvCxnSpPr>
        <p:spPr>
          <a:xfrm flipH="1" rot="10800000">
            <a:off x="407775" y="4126397"/>
            <a:ext cx="241200" cy="1080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50"/>
              </a:srgbClr>
            </a:outerShdw>
          </a:effectLst>
        </p:spPr>
      </p:cxnSp>
      <p:cxnSp>
        <p:nvCxnSpPr>
          <p:cNvPr id="357" name="Google Shape;357;p42"/>
          <p:cNvCxnSpPr/>
          <p:nvPr/>
        </p:nvCxnSpPr>
        <p:spPr>
          <a:xfrm>
            <a:off x="2712975" y="3844876"/>
            <a:ext cx="241500" cy="63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358" name="Google Shape;358;p42"/>
          <p:cNvCxnSpPr/>
          <p:nvPr/>
        </p:nvCxnSpPr>
        <p:spPr>
          <a:xfrm>
            <a:off x="3081073" y="3953184"/>
            <a:ext cx="241500" cy="63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359" name="Google Shape;359;p42"/>
          <p:cNvCxnSpPr/>
          <p:nvPr/>
        </p:nvCxnSpPr>
        <p:spPr>
          <a:xfrm>
            <a:off x="2509775" y="3857934"/>
            <a:ext cx="241500" cy="63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360" name="Google Shape;360;p42"/>
          <p:cNvCxnSpPr/>
          <p:nvPr/>
        </p:nvCxnSpPr>
        <p:spPr>
          <a:xfrm>
            <a:off x="2865375" y="3959176"/>
            <a:ext cx="241500" cy="63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361" name="Google Shape;361;p42"/>
          <p:cNvCxnSpPr/>
          <p:nvPr/>
        </p:nvCxnSpPr>
        <p:spPr>
          <a:xfrm>
            <a:off x="3233473" y="4067484"/>
            <a:ext cx="241500" cy="63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362" name="Google Shape;362;p42"/>
          <p:cNvCxnSpPr/>
          <p:nvPr/>
        </p:nvCxnSpPr>
        <p:spPr>
          <a:xfrm>
            <a:off x="2662175" y="3972234"/>
            <a:ext cx="241500" cy="63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363" name="Google Shape;363;p42"/>
          <p:cNvCxnSpPr/>
          <p:nvPr/>
        </p:nvCxnSpPr>
        <p:spPr>
          <a:xfrm>
            <a:off x="3017775" y="4073476"/>
            <a:ext cx="241500" cy="63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364" name="Google Shape;364;p42"/>
          <p:cNvCxnSpPr/>
          <p:nvPr/>
        </p:nvCxnSpPr>
        <p:spPr>
          <a:xfrm>
            <a:off x="3385873" y="4181784"/>
            <a:ext cx="241500" cy="63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365" name="Google Shape;365;p42"/>
          <p:cNvCxnSpPr/>
          <p:nvPr/>
        </p:nvCxnSpPr>
        <p:spPr>
          <a:xfrm>
            <a:off x="2814575" y="4086534"/>
            <a:ext cx="241500" cy="63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366" name="Google Shape;366;p42"/>
          <p:cNvCxnSpPr/>
          <p:nvPr/>
        </p:nvCxnSpPr>
        <p:spPr>
          <a:xfrm>
            <a:off x="3170175" y="4187776"/>
            <a:ext cx="241500" cy="63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367" name="Google Shape;367;p42"/>
          <p:cNvCxnSpPr/>
          <p:nvPr/>
        </p:nvCxnSpPr>
        <p:spPr>
          <a:xfrm>
            <a:off x="3538273" y="4296084"/>
            <a:ext cx="241500" cy="63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368" name="Google Shape;368;p42"/>
          <p:cNvCxnSpPr/>
          <p:nvPr/>
        </p:nvCxnSpPr>
        <p:spPr>
          <a:xfrm>
            <a:off x="2966975" y="4200834"/>
            <a:ext cx="241500" cy="63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369" name="Google Shape;369;p42"/>
          <p:cNvCxnSpPr/>
          <p:nvPr/>
        </p:nvCxnSpPr>
        <p:spPr>
          <a:xfrm>
            <a:off x="3322575" y="4302076"/>
            <a:ext cx="241500" cy="63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370" name="Google Shape;370;p42"/>
          <p:cNvCxnSpPr/>
          <p:nvPr/>
        </p:nvCxnSpPr>
        <p:spPr>
          <a:xfrm>
            <a:off x="3690673" y="4410384"/>
            <a:ext cx="241500" cy="63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371" name="Google Shape;371;p42"/>
          <p:cNvCxnSpPr/>
          <p:nvPr/>
        </p:nvCxnSpPr>
        <p:spPr>
          <a:xfrm>
            <a:off x="3119375" y="4315134"/>
            <a:ext cx="241500" cy="63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372" name="Google Shape;372;p42"/>
          <p:cNvCxnSpPr/>
          <p:nvPr/>
        </p:nvCxnSpPr>
        <p:spPr>
          <a:xfrm>
            <a:off x="3474975" y="4416376"/>
            <a:ext cx="241500" cy="63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373" name="Google Shape;373;p42"/>
          <p:cNvCxnSpPr/>
          <p:nvPr/>
        </p:nvCxnSpPr>
        <p:spPr>
          <a:xfrm>
            <a:off x="3843073" y="4524684"/>
            <a:ext cx="241500" cy="63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374" name="Google Shape;374;p42"/>
          <p:cNvCxnSpPr/>
          <p:nvPr/>
        </p:nvCxnSpPr>
        <p:spPr>
          <a:xfrm>
            <a:off x="3271775" y="4429434"/>
            <a:ext cx="241500" cy="63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375" name="Google Shape;375;p42"/>
          <p:cNvCxnSpPr/>
          <p:nvPr/>
        </p:nvCxnSpPr>
        <p:spPr>
          <a:xfrm>
            <a:off x="3627375" y="4530676"/>
            <a:ext cx="241500" cy="63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376" name="Google Shape;376;p42"/>
          <p:cNvCxnSpPr/>
          <p:nvPr/>
        </p:nvCxnSpPr>
        <p:spPr>
          <a:xfrm>
            <a:off x="3995473" y="4638984"/>
            <a:ext cx="241500" cy="63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377" name="Google Shape;377;p42"/>
          <p:cNvCxnSpPr/>
          <p:nvPr/>
        </p:nvCxnSpPr>
        <p:spPr>
          <a:xfrm>
            <a:off x="3424175" y="4543734"/>
            <a:ext cx="241500" cy="63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378" name="Google Shape;378;p42"/>
          <p:cNvCxnSpPr/>
          <p:nvPr/>
        </p:nvCxnSpPr>
        <p:spPr>
          <a:xfrm>
            <a:off x="3779775" y="4644976"/>
            <a:ext cx="241500" cy="63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379" name="Google Shape;379;p42"/>
          <p:cNvCxnSpPr/>
          <p:nvPr/>
        </p:nvCxnSpPr>
        <p:spPr>
          <a:xfrm>
            <a:off x="4147873" y="4753284"/>
            <a:ext cx="241500" cy="63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380" name="Google Shape;380;p42"/>
          <p:cNvCxnSpPr/>
          <p:nvPr/>
        </p:nvCxnSpPr>
        <p:spPr>
          <a:xfrm>
            <a:off x="3576575" y="4658034"/>
            <a:ext cx="241500" cy="63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381" name="Google Shape;381;p42"/>
          <p:cNvCxnSpPr/>
          <p:nvPr/>
        </p:nvCxnSpPr>
        <p:spPr>
          <a:xfrm>
            <a:off x="3932175" y="4759276"/>
            <a:ext cx="241500" cy="63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382" name="Google Shape;382;p42"/>
          <p:cNvCxnSpPr/>
          <p:nvPr/>
        </p:nvCxnSpPr>
        <p:spPr>
          <a:xfrm>
            <a:off x="4300273" y="4867584"/>
            <a:ext cx="241500" cy="63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383" name="Google Shape;383;p42"/>
          <p:cNvCxnSpPr/>
          <p:nvPr/>
        </p:nvCxnSpPr>
        <p:spPr>
          <a:xfrm>
            <a:off x="3728975" y="4772334"/>
            <a:ext cx="241500" cy="63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384" name="Google Shape;384;p42"/>
          <p:cNvCxnSpPr/>
          <p:nvPr/>
        </p:nvCxnSpPr>
        <p:spPr>
          <a:xfrm>
            <a:off x="4084575" y="4873576"/>
            <a:ext cx="241500" cy="63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385" name="Google Shape;385;p42"/>
          <p:cNvCxnSpPr/>
          <p:nvPr/>
        </p:nvCxnSpPr>
        <p:spPr>
          <a:xfrm>
            <a:off x="4414775" y="4962834"/>
            <a:ext cx="241500" cy="63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386" name="Google Shape;386;p42"/>
          <p:cNvCxnSpPr/>
          <p:nvPr/>
        </p:nvCxnSpPr>
        <p:spPr>
          <a:xfrm>
            <a:off x="2243277" y="4334184"/>
            <a:ext cx="241500" cy="63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387" name="Google Shape;387;p42"/>
          <p:cNvCxnSpPr/>
          <p:nvPr/>
        </p:nvCxnSpPr>
        <p:spPr>
          <a:xfrm>
            <a:off x="2598877" y="4435426"/>
            <a:ext cx="241500" cy="63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388" name="Google Shape;388;p42"/>
          <p:cNvCxnSpPr/>
          <p:nvPr/>
        </p:nvCxnSpPr>
        <p:spPr>
          <a:xfrm>
            <a:off x="2966975" y="4543734"/>
            <a:ext cx="241500" cy="63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389" name="Google Shape;389;p42"/>
          <p:cNvCxnSpPr/>
          <p:nvPr/>
        </p:nvCxnSpPr>
        <p:spPr>
          <a:xfrm>
            <a:off x="2395677" y="4448484"/>
            <a:ext cx="241500" cy="63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390" name="Google Shape;390;p42"/>
          <p:cNvCxnSpPr/>
          <p:nvPr/>
        </p:nvCxnSpPr>
        <p:spPr>
          <a:xfrm>
            <a:off x="2751277" y="4549726"/>
            <a:ext cx="241500" cy="63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391" name="Google Shape;391;p42"/>
          <p:cNvCxnSpPr/>
          <p:nvPr/>
        </p:nvCxnSpPr>
        <p:spPr>
          <a:xfrm>
            <a:off x="3119375" y="4658034"/>
            <a:ext cx="241500" cy="63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392" name="Google Shape;392;p42"/>
          <p:cNvCxnSpPr/>
          <p:nvPr/>
        </p:nvCxnSpPr>
        <p:spPr>
          <a:xfrm>
            <a:off x="2548077" y="4562784"/>
            <a:ext cx="241500" cy="63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393" name="Google Shape;393;p42"/>
          <p:cNvCxnSpPr/>
          <p:nvPr/>
        </p:nvCxnSpPr>
        <p:spPr>
          <a:xfrm>
            <a:off x="2903677" y="4664026"/>
            <a:ext cx="241500" cy="63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394" name="Google Shape;394;p42"/>
          <p:cNvCxnSpPr/>
          <p:nvPr/>
        </p:nvCxnSpPr>
        <p:spPr>
          <a:xfrm>
            <a:off x="3271775" y="4772334"/>
            <a:ext cx="241500" cy="63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395" name="Google Shape;395;p42"/>
          <p:cNvCxnSpPr/>
          <p:nvPr/>
        </p:nvCxnSpPr>
        <p:spPr>
          <a:xfrm>
            <a:off x="6451075" y="4492159"/>
            <a:ext cx="241200" cy="17100"/>
          </a:xfrm>
          <a:prstGeom prst="straightConnector1">
            <a:avLst/>
          </a:prstGeom>
          <a:noFill/>
          <a:ln cap="flat" cmpd="sng" w="25400">
            <a:solidFill>
              <a:srgbClr val="008000"/>
            </a:solidFill>
            <a:prstDash val="solid"/>
            <a:round/>
            <a:headEnd len="sm" w="sm" type="none"/>
            <a:tailEnd len="sm" w="sm" type="none"/>
          </a:ln>
          <a:effectLst>
            <a:outerShdw blurRad="40000" rotWithShape="0" dir="5400000" dist="20000">
              <a:srgbClr val="000000">
                <a:alpha val="37650"/>
              </a:srgbClr>
            </a:outerShdw>
          </a:effectLst>
        </p:spPr>
      </p:cxnSp>
      <p:cxnSp>
        <p:nvCxnSpPr>
          <p:cNvPr id="396" name="Google Shape;396;p42"/>
          <p:cNvCxnSpPr/>
          <p:nvPr/>
        </p:nvCxnSpPr>
        <p:spPr>
          <a:xfrm>
            <a:off x="6285975" y="4606459"/>
            <a:ext cx="241200" cy="17100"/>
          </a:xfrm>
          <a:prstGeom prst="straightConnector1">
            <a:avLst/>
          </a:prstGeom>
          <a:noFill/>
          <a:ln cap="flat" cmpd="sng" w="25400">
            <a:solidFill>
              <a:srgbClr val="008000"/>
            </a:solidFill>
            <a:prstDash val="solid"/>
            <a:round/>
            <a:headEnd len="sm" w="sm" type="none"/>
            <a:tailEnd len="sm" w="sm" type="none"/>
          </a:ln>
          <a:effectLst>
            <a:outerShdw blurRad="40000" rotWithShape="0" dir="5400000" dist="20000">
              <a:srgbClr val="000000">
                <a:alpha val="37650"/>
              </a:srgbClr>
            </a:outerShdw>
          </a:effectLst>
        </p:spPr>
      </p:cxnSp>
      <p:cxnSp>
        <p:nvCxnSpPr>
          <p:cNvPr id="397" name="Google Shape;397;p42"/>
          <p:cNvCxnSpPr/>
          <p:nvPr/>
        </p:nvCxnSpPr>
        <p:spPr>
          <a:xfrm>
            <a:off x="6438375" y="4720759"/>
            <a:ext cx="241200" cy="17100"/>
          </a:xfrm>
          <a:prstGeom prst="straightConnector1">
            <a:avLst/>
          </a:prstGeom>
          <a:noFill/>
          <a:ln cap="flat" cmpd="sng" w="25400">
            <a:solidFill>
              <a:srgbClr val="008000"/>
            </a:solidFill>
            <a:prstDash val="solid"/>
            <a:round/>
            <a:headEnd len="sm" w="sm" type="none"/>
            <a:tailEnd len="sm" w="sm" type="none"/>
          </a:ln>
          <a:effectLst>
            <a:outerShdw blurRad="40000" rotWithShape="0" dir="5400000" dist="20000">
              <a:srgbClr val="000000">
                <a:alpha val="37650"/>
              </a:srgbClr>
            </a:outerShdw>
          </a:effectLst>
        </p:spPr>
      </p:cxnSp>
      <p:cxnSp>
        <p:nvCxnSpPr>
          <p:cNvPr id="398" name="Google Shape;398;p42"/>
          <p:cNvCxnSpPr/>
          <p:nvPr/>
        </p:nvCxnSpPr>
        <p:spPr>
          <a:xfrm flipH="1" rot="10800000">
            <a:off x="953875" y="4069247"/>
            <a:ext cx="241200" cy="1080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50"/>
              </a:srgbClr>
            </a:outerShdw>
          </a:effectLst>
        </p:spPr>
      </p:cxnSp>
      <p:cxnSp>
        <p:nvCxnSpPr>
          <p:cNvPr id="399" name="Google Shape;399;p42"/>
          <p:cNvCxnSpPr/>
          <p:nvPr/>
        </p:nvCxnSpPr>
        <p:spPr>
          <a:xfrm flipH="1" rot="10800000">
            <a:off x="712575" y="4354997"/>
            <a:ext cx="241200" cy="1080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50"/>
              </a:srgbClr>
            </a:outerShdw>
          </a:effectLst>
        </p:spPr>
      </p:cxnSp>
      <p:cxnSp>
        <p:nvCxnSpPr>
          <p:cNvPr id="400" name="Google Shape;400;p42"/>
          <p:cNvCxnSpPr/>
          <p:nvPr/>
        </p:nvCxnSpPr>
        <p:spPr>
          <a:xfrm flipH="1" rot="10800000">
            <a:off x="877675" y="4183547"/>
            <a:ext cx="241200" cy="1080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50"/>
              </a:srgbClr>
            </a:outerShdw>
          </a:effectLst>
        </p:spPr>
      </p:cxnSp>
      <p:sp>
        <p:nvSpPr>
          <p:cNvPr id="401" name="Google Shape;401;p42"/>
          <p:cNvSpPr/>
          <p:nvPr/>
        </p:nvSpPr>
        <p:spPr>
          <a:xfrm>
            <a:off x="2204975" y="4257984"/>
            <a:ext cx="402300" cy="185100"/>
          </a:xfrm>
          <a:prstGeom prst="ellipse">
            <a:avLst/>
          </a:pr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2" name="Google Shape;402;p42"/>
          <p:cNvSpPr/>
          <p:nvPr/>
        </p:nvSpPr>
        <p:spPr>
          <a:xfrm>
            <a:off x="2285239" y="3657909"/>
            <a:ext cx="402300" cy="185100"/>
          </a:xfrm>
          <a:prstGeom prst="ellipse">
            <a:avLst/>
          </a:pr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3" name="Google Shape;403;p42"/>
          <p:cNvSpPr/>
          <p:nvPr/>
        </p:nvSpPr>
        <p:spPr>
          <a:xfrm>
            <a:off x="3271775" y="4257984"/>
            <a:ext cx="402300" cy="185100"/>
          </a:xfrm>
          <a:prstGeom prst="ellipse">
            <a:avLst/>
          </a:pr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4" name="Google Shape;404;p42"/>
          <p:cNvSpPr/>
          <p:nvPr/>
        </p:nvSpPr>
        <p:spPr>
          <a:xfrm>
            <a:off x="344275" y="4030997"/>
            <a:ext cx="402300" cy="185100"/>
          </a:xfrm>
          <a:prstGeom prst="ellipse">
            <a:avLst/>
          </a:pr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5" name="Google Shape;405;p42"/>
          <p:cNvSpPr/>
          <p:nvPr/>
        </p:nvSpPr>
        <p:spPr>
          <a:xfrm rot="-3414160">
            <a:off x="7035053" y="4382156"/>
            <a:ext cx="402151" cy="185141"/>
          </a:xfrm>
          <a:prstGeom prst="ellipse">
            <a:avLst/>
          </a:pr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6" name="Google Shape;406;p42"/>
          <p:cNvSpPr/>
          <p:nvPr/>
        </p:nvSpPr>
        <p:spPr>
          <a:xfrm>
            <a:off x="6374875" y="4640368"/>
            <a:ext cx="402300" cy="185100"/>
          </a:xfrm>
          <a:prstGeom prst="ellipse">
            <a:avLst/>
          </a:pr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7" name="Google Shape;407;p42"/>
          <p:cNvSpPr/>
          <p:nvPr/>
        </p:nvSpPr>
        <p:spPr>
          <a:xfrm>
            <a:off x="4338575" y="4886634"/>
            <a:ext cx="402300" cy="185100"/>
          </a:xfrm>
          <a:prstGeom prst="ellipse">
            <a:avLst/>
          </a:pr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8" name="Google Shape;408;p42"/>
          <p:cNvSpPr/>
          <p:nvPr/>
        </p:nvSpPr>
        <p:spPr>
          <a:xfrm>
            <a:off x="3767075" y="4467534"/>
            <a:ext cx="402300" cy="185100"/>
          </a:xfrm>
          <a:prstGeom prst="ellipse">
            <a:avLst/>
          </a:pr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9" name="Google Shape;409;p42"/>
          <p:cNvSpPr/>
          <p:nvPr/>
        </p:nvSpPr>
        <p:spPr>
          <a:xfrm>
            <a:off x="3005075" y="3886509"/>
            <a:ext cx="402300" cy="185100"/>
          </a:xfrm>
          <a:prstGeom prst="ellipse">
            <a:avLst/>
          </a:pr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410" name="Google Shape;410;p42"/>
          <p:cNvCxnSpPr/>
          <p:nvPr/>
        </p:nvCxnSpPr>
        <p:spPr>
          <a:xfrm flipH="1" rot="10800000">
            <a:off x="953875" y="3968663"/>
            <a:ext cx="241200" cy="1080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50"/>
              </a:srgbClr>
            </a:outerShdw>
          </a:effectLst>
        </p:spPr>
      </p:cxnSp>
      <p:cxnSp>
        <p:nvCxnSpPr>
          <p:cNvPr id="411" name="Google Shape;411;p42"/>
          <p:cNvCxnSpPr/>
          <p:nvPr/>
        </p:nvCxnSpPr>
        <p:spPr>
          <a:xfrm flipH="1" rot="10800000">
            <a:off x="1499975" y="3911513"/>
            <a:ext cx="241200" cy="1080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50"/>
              </a:srgbClr>
            </a:outerShdw>
          </a:effectLst>
        </p:spPr>
      </p:cxnSp>
      <p:cxnSp>
        <p:nvCxnSpPr>
          <p:cNvPr id="412" name="Google Shape;412;p42"/>
          <p:cNvCxnSpPr/>
          <p:nvPr/>
        </p:nvCxnSpPr>
        <p:spPr>
          <a:xfrm flipH="1" rot="10800000">
            <a:off x="1258675" y="4197263"/>
            <a:ext cx="241200" cy="1080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50"/>
              </a:srgbClr>
            </a:outerShdw>
          </a:effectLst>
        </p:spPr>
      </p:cxnSp>
      <p:cxnSp>
        <p:nvCxnSpPr>
          <p:cNvPr id="413" name="Google Shape;413;p42"/>
          <p:cNvCxnSpPr/>
          <p:nvPr/>
        </p:nvCxnSpPr>
        <p:spPr>
          <a:xfrm flipH="1" rot="10800000">
            <a:off x="1423775" y="4025813"/>
            <a:ext cx="241200" cy="1080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50"/>
              </a:srgbClr>
            </a:outerShdw>
          </a:effectLst>
        </p:spPr>
      </p:cxnSp>
      <p:sp>
        <p:nvSpPr>
          <p:cNvPr id="414" name="Google Shape;414;p42"/>
          <p:cNvSpPr/>
          <p:nvPr/>
        </p:nvSpPr>
        <p:spPr>
          <a:xfrm>
            <a:off x="890375" y="3873263"/>
            <a:ext cx="402300" cy="185100"/>
          </a:xfrm>
          <a:prstGeom prst="ellipse">
            <a:avLst/>
          </a:pr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415" name="Google Shape;415;p42"/>
          <p:cNvCxnSpPr/>
          <p:nvPr/>
        </p:nvCxnSpPr>
        <p:spPr>
          <a:xfrm rot="-3411405">
            <a:off x="7512324" y="4507160"/>
            <a:ext cx="78466" cy="85873"/>
          </a:xfrm>
          <a:prstGeom prst="straightConnector1">
            <a:avLst/>
          </a:prstGeom>
          <a:noFill/>
          <a:ln cap="flat" cmpd="sng" w="25400">
            <a:solidFill>
              <a:srgbClr val="326064"/>
            </a:solidFill>
            <a:prstDash val="solid"/>
            <a:round/>
            <a:headEnd len="sm" w="sm" type="none"/>
            <a:tailEnd len="sm" w="sm" type="none"/>
          </a:ln>
          <a:effectLst>
            <a:outerShdw blurRad="40000" rotWithShape="0" dir="5400000" dist="20000">
              <a:srgbClr val="000000">
                <a:alpha val="37650"/>
              </a:srgbClr>
            </a:outerShdw>
          </a:effectLst>
        </p:spPr>
      </p:cxnSp>
      <p:cxnSp>
        <p:nvCxnSpPr>
          <p:cNvPr id="416" name="Google Shape;416;p42"/>
          <p:cNvCxnSpPr/>
          <p:nvPr/>
        </p:nvCxnSpPr>
        <p:spPr>
          <a:xfrm rot="-3411405">
            <a:off x="7387562" y="4698713"/>
            <a:ext cx="78466" cy="85873"/>
          </a:xfrm>
          <a:prstGeom prst="straightConnector1">
            <a:avLst/>
          </a:prstGeom>
          <a:noFill/>
          <a:ln cap="flat" cmpd="sng" w="25400">
            <a:solidFill>
              <a:srgbClr val="326064"/>
            </a:solidFill>
            <a:prstDash val="solid"/>
            <a:round/>
            <a:headEnd len="sm" w="sm" type="none"/>
            <a:tailEnd len="sm" w="sm" type="none"/>
          </a:ln>
          <a:effectLst>
            <a:outerShdw blurRad="40000" rotWithShape="0" dir="5400000" dist="20000">
              <a:srgbClr val="000000">
                <a:alpha val="37650"/>
              </a:srgbClr>
            </a:outerShdw>
          </a:effectLst>
        </p:spPr>
      </p:cxnSp>
      <p:cxnSp>
        <p:nvCxnSpPr>
          <p:cNvPr id="417" name="Google Shape;417;p42"/>
          <p:cNvCxnSpPr/>
          <p:nvPr/>
        </p:nvCxnSpPr>
        <p:spPr>
          <a:xfrm rot="-8812680">
            <a:off x="7642743" y="4412363"/>
            <a:ext cx="58746" cy="114246"/>
          </a:xfrm>
          <a:prstGeom prst="straightConnector1">
            <a:avLst/>
          </a:prstGeom>
          <a:noFill/>
          <a:ln cap="flat" cmpd="sng" w="25400">
            <a:solidFill>
              <a:srgbClr val="326064"/>
            </a:solidFill>
            <a:prstDash val="solid"/>
            <a:round/>
            <a:headEnd len="sm" w="sm" type="none"/>
            <a:tailEnd len="sm" w="sm" type="none"/>
          </a:ln>
          <a:effectLst>
            <a:outerShdw blurRad="40000" rotWithShape="0" dir="5400000" dist="20000">
              <a:srgbClr val="000000">
                <a:alpha val="37650"/>
              </a:srgbClr>
            </a:outerShdw>
          </a:effectLst>
        </p:spPr>
      </p:cxnSp>
      <p:cxnSp>
        <p:nvCxnSpPr>
          <p:cNvPr id="418" name="Google Shape;418;p42"/>
          <p:cNvCxnSpPr/>
          <p:nvPr/>
        </p:nvCxnSpPr>
        <p:spPr>
          <a:xfrm rot="-3411405">
            <a:off x="7812037" y="4361146"/>
            <a:ext cx="78466" cy="85873"/>
          </a:xfrm>
          <a:prstGeom prst="straightConnector1">
            <a:avLst/>
          </a:prstGeom>
          <a:noFill/>
          <a:ln cap="flat" cmpd="sng" w="25400">
            <a:solidFill>
              <a:srgbClr val="326064"/>
            </a:solidFill>
            <a:prstDash val="solid"/>
            <a:round/>
            <a:headEnd len="sm" w="sm" type="none"/>
            <a:tailEnd len="sm" w="sm" type="none"/>
          </a:ln>
          <a:effectLst>
            <a:outerShdw blurRad="40000" rotWithShape="0" dir="5400000" dist="20000">
              <a:srgbClr val="000000">
                <a:alpha val="37650"/>
              </a:srgbClr>
            </a:outerShdw>
          </a:effectLst>
        </p:spPr>
      </p:cxnSp>
      <p:cxnSp>
        <p:nvCxnSpPr>
          <p:cNvPr id="419" name="Google Shape;419;p42"/>
          <p:cNvCxnSpPr/>
          <p:nvPr/>
        </p:nvCxnSpPr>
        <p:spPr>
          <a:xfrm rot="1987320">
            <a:off x="7670493" y="4659142"/>
            <a:ext cx="58746" cy="114246"/>
          </a:xfrm>
          <a:prstGeom prst="straightConnector1">
            <a:avLst/>
          </a:prstGeom>
          <a:noFill/>
          <a:ln cap="flat" cmpd="sng" w="25400">
            <a:solidFill>
              <a:srgbClr val="326064"/>
            </a:solidFill>
            <a:prstDash val="solid"/>
            <a:round/>
            <a:headEnd len="sm" w="sm" type="none"/>
            <a:tailEnd len="sm" w="sm" type="none"/>
          </a:ln>
          <a:effectLst>
            <a:outerShdw blurRad="40000" rotWithShape="0" dir="5400000" dist="20000">
              <a:srgbClr val="000000">
                <a:alpha val="37650"/>
              </a:srgbClr>
            </a:outerShdw>
          </a:effectLst>
        </p:spPr>
      </p:cxnSp>
      <p:sp>
        <p:nvSpPr>
          <p:cNvPr id="420" name="Google Shape;420;p42"/>
          <p:cNvSpPr/>
          <p:nvPr/>
        </p:nvSpPr>
        <p:spPr>
          <a:xfrm rot="-3414160">
            <a:off x="7487313" y="4338435"/>
            <a:ext cx="402151" cy="185141"/>
          </a:xfrm>
          <a:prstGeom prst="ellipse">
            <a:avLst/>
          </a:pr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421" name="Google Shape;421;p42"/>
          <p:cNvCxnSpPr/>
          <p:nvPr/>
        </p:nvCxnSpPr>
        <p:spPr>
          <a:xfrm>
            <a:off x="5765275" y="4048675"/>
            <a:ext cx="241200" cy="17100"/>
          </a:xfrm>
          <a:prstGeom prst="straightConnector1">
            <a:avLst/>
          </a:prstGeom>
          <a:noFill/>
          <a:ln cap="flat" cmpd="sng" w="25400">
            <a:solidFill>
              <a:srgbClr val="008000"/>
            </a:solidFill>
            <a:prstDash val="solid"/>
            <a:round/>
            <a:headEnd len="sm" w="sm" type="none"/>
            <a:tailEnd len="sm" w="sm" type="none"/>
          </a:ln>
          <a:effectLst>
            <a:outerShdw blurRad="40000" rotWithShape="0" dir="5400000" dist="20000">
              <a:srgbClr val="000000">
                <a:alpha val="37650"/>
              </a:srgbClr>
            </a:outerShdw>
          </a:effectLst>
        </p:spPr>
      </p:cxnSp>
      <p:cxnSp>
        <p:nvCxnSpPr>
          <p:cNvPr id="422" name="Google Shape;422;p42"/>
          <p:cNvCxnSpPr/>
          <p:nvPr/>
        </p:nvCxnSpPr>
        <p:spPr>
          <a:xfrm>
            <a:off x="6082775" y="4048675"/>
            <a:ext cx="241200" cy="17100"/>
          </a:xfrm>
          <a:prstGeom prst="straightConnector1">
            <a:avLst/>
          </a:prstGeom>
          <a:noFill/>
          <a:ln cap="flat" cmpd="sng" w="25400">
            <a:solidFill>
              <a:srgbClr val="008000"/>
            </a:solidFill>
            <a:prstDash val="solid"/>
            <a:round/>
            <a:headEnd len="sm" w="sm" type="none"/>
            <a:tailEnd len="sm" w="sm" type="none"/>
          </a:ln>
          <a:effectLst>
            <a:outerShdw blurRad="40000" rotWithShape="0" dir="5400000" dist="20000">
              <a:srgbClr val="000000">
                <a:alpha val="37650"/>
              </a:srgbClr>
            </a:outerShdw>
          </a:effectLst>
        </p:spPr>
      </p:cxnSp>
      <p:cxnSp>
        <p:nvCxnSpPr>
          <p:cNvPr id="423" name="Google Shape;423;p42"/>
          <p:cNvCxnSpPr/>
          <p:nvPr/>
        </p:nvCxnSpPr>
        <p:spPr>
          <a:xfrm>
            <a:off x="5917675" y="4162975"/>
            <a:ext cx="241200" cy="17100"/>
          </a:xfrm>
          <a:prstGeom prst="straightConnector1">
            <a:avLst/>
          </a:prstGeom>
          <a:noFill/>
          <a:ln cap="flat" cmpd="sng" w="25400">
            <a:solidFill>
              <a:srgbClr val="008000"/>
            </a:solidFill>
            <a:prstDash val="solid"/>
            <a:round/>
            <a:headEnd len="sm" w="sm" type="none"/>
            <a:tailEnd len="sm" w="sm" type="none"/>
          </a:ln>
          <a:effectLst>
            <a:outerShdw blurRad="40000" rotWithShape="0" dir="5400000" dist="20000">
              <a:srgbClr val="000000">
                <a:alpha val="37650"/>
              </a:srgbClr>
            </a:outerShdw>
          </a:effectLst>
        </p:spPr>
      </p:cxnSp>
      <p:cxnSp>
        <p:nvCxnSpPr>
          <p:cNvPr id="424" name="Google Shape;424;p42"/>
          <p:cNvCxnSpPr/>
          <p:nvPr/>
        </p:nvCxnSpPr>
        <p:spPr>
          <a:xfrm>
            <a:off x="6070075" y="4277275"/>
            <a:ext cx="241200" cy="17100"/>
          </a:xfrm>
          <a:prstGeom prst="straightConnector1">
            <a:avLst/>
          </a:prstGeom>
          <a:noFill/>
          <a:ln cap="flat" cmpd="sng" w="25400">
            <a:solidFill>
              <a:srgbClr val="008000"/>
            </a:solidFill>
            <a:prstDash val="solid"/>
            <a:round/>
            <a:headEnd len="sm" w="sm" type="none"/>
            <a:tailEnd len="sm" w="sm" type="none"/>
          </a:ln>
          <a:effectLst>
            <a:outerShdw blurRad="40000" rotWithShape="0" dir="5400000" dist="20000">
              <a:srgbClr val="000000">
                <a:alpha val="37650"/>
              </a:srgbClr>
            </a:outerShdw>
          </a:effectLst>
        </p:spPr>
      </p:cxnSp>
      <p:sp>
        <p:nvSpPr>
          <p:cNvPr id="425" name="Google Shape;425;p42"/>
          <p:cNvSpPr/>
          <p:nvPr/>
        </p:nvSpPr>
        <p:spPr>
          <a:xfrm>
            <a:off x="6006575" y="4196884"/>
            <a:ext cx="402300" cy="185100"/>
          </a:xfrm>
          <a:prstGeom prst="ellipse">
            <a:avLst/>
          </a:pr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426" name="Google Shape;426;p42"/>
          <p:cNvCxnSpPr/>
          <p:nvPr/>
        </p:nvCxnSpPr>
        <p:spPr>
          <a:xfrm>
            <a:off x="4909873" y="4309800"/>
            <a:ext cx="241500" cy="63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427" name="Google Shape;427;p42"/>
          <p:cNvCxnSpPr/>
          <p:nvPr/>
        </p:nvCxnSpPr>
        <p:spPr>
          <a:xfrm>
            <a:off x="4338575" y="4214550"/>
            <a:ext cx="241500" cy="63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428" name="Google Shape;428;p42"/>
          <p:cNvCxnSpPr/>
          <p:nvPr/>
        </p:nvCxnSpPr>
        <p:spPr>
          <a:xfrm>
            <a:off x="4694175" y="4315792"/>
            <a:ext cx="241500" cy="63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429" name="Google Shape;429;p42"/>
          <p:cNvCxnSpPr/>
          <p:nvPr/>
        </p:nvCxnSpPr>
        <p:spPr>
          <a:xfrm>
            <a:off x="5062273" y="4424100"/>
            <a:ext cx="241500" cy="63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430" name="Google Shape;430;p42"/>
          <p:cNvCxnSpPr/>
          <p:nvPr/>
        </p:nvCxnSpPr>
        <p:spPr>
          <a:xfrm>
            <a:off x="4490975" y="4328850"/>
            <a:ext cx="241500" cy="63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431" name="Google Shape;431;p42"/>
          <p:cNvCxnSpPr/>
          <p:nvPr/>
        </p:nvCxnSpPr>
        <p:spPr>
          <a:xfrm>
            <a:off x="4846575" y="4430092"/>
            <a:ext cx="241500" cy="63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432" name="Google Shape;432;p42"/>
          <p:cNvCxnSpPr/>
          <p:nvPr/>
        </p:nvCxnSpPr>
        <p:spPr>
          <a:xfrm>
            <a:off x="5214673" y="4538400"/>
            <a:ext cx="241500" cy="63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433" name="Google Shape;433;p42"/>
          <p:cNvCxnSpPr/>
          <p:nvPr/>
        </p:nvCxnSpPr>
        <p:spPr>
          <a:xfrm>
            <a:off x="4643375" y="4443150"/>
            <a:ext cx="241500" cy="63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434" name="Google Shape;434;p42"/>
          <p:cNvCxnSpPr/>
          <p:nvPr/>
        </p:nvCxnSpPr>
        <p:spPr>
          <a:xfrm>
            <a:off x="4998975" y="4544392"/>
            <a:ext cx="241500" cy="63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435" name="Google Shape;435;p42"/>
          <p:cNvCxnSpPr/>
          <p:nvPr/>
        </p:nvCxnSpPr>
        <p:spPr>
          <a:xfrm>
            <a:off x="5367073" y="4652700"/>
            <a:ext cx="241500" cy="63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436" name="Google Shape;436;p42"/>
          <p:cNvCxnSpPr/>
          <p:nvPr/>
        </p:nvCxnSpPr>
        <p:spPr>
          <a:xfrm>
            <a:off x="4795775" y="4557450"/>
            <a:ext cx="241500" cy="63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437" name="Google Shape;437;p42"/>
          <p:cNvCxnSpPr/>
          <p:nvPr/>
        </p:nvCxnSpPr>
        <p:spPr>
          <a:xfrm>
            <a:off x="5151375" y="4658692"/>
            <a:ext cx="241500" cy="63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438" name="Google Shape;438;p42"/>
          <p:cNvCxnSpPr/>
          <p:nvPr/>
        </p:nvCxnSpPr>
        <p:spPr>
          <a:xfrm>
            <a:off x="5481575" y="4747950"/>
            <a:ext cx="241500" cy="63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439" name="Google Shape;439;p42"/>
          <p:cNvCxnSpPr/>
          <p:nvPr/>
        </p:nvCxnSpPr>
        <p:spPr>
          <a:xfrm>
            <a:off x="4033775" y="4328850"/>
            <a:ext cx="241500" cy="63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440" name="Google Shape;440;p42"/>
          <p:cNvCxnSpPr/>
          <p:nvPr/>
        </p:nvCxnSpPr>
        <p:spPr>
          <a:xfrm>
            <a:off x="4186175" y="4443150"/>
            <a:ext cx="241500" cy="63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441" name="Google Shape;441;p42"/>
          <p:cNvCxnSpPr/>
          <p:nvPr/>
        </p:nvCxnSpPr>
        <p:spPr>
          <a:xfrm>
            <a:off x="4338575" y="4557450"/>
            <a:ext cx="241500" cy="63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sp>
        <p:nvSpPr>
          <p:cNvPr id="442" name="Google Shape;442;p42"/>
          <p:cNvSpPr/>
          <p:nvPr/>
        </p:nvSpPr>
        <p:spPr>
          <a:xfrm>
            <a:off x="5405375" y="4671750"/>
            <a:ext cx="402300" cy="185100"/>
          </a:xfrm>
          <a:prstGeom prst="ellipse">
            <a:avLst/>
          </a:pr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3" name="Google Shape;443;p42"/>
          <p:cNvSpPr/>
          <p:nvPr/>
        </p:nvSpPr>
        <p:spPr>
          <a:xfrm>
            <a:off x="4833875" y="4252650"/>
            <a:ext cx="402300" cy="185100"/>
          </a:xfrm>
          <a:prstGeom prst="ellipse">
            <a:avLst/>
          </a:pr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444" name="Google Shape;444;p42"/>
          <p:cNvCxnSpPr/>
          <p:nvPr/>
        </p:nvCxnSpPr>
        <p:spPr>
          <a:xfrm>
            <a:off x="2052575" y="3900225"/>
            <a:ext cx="241500" cy="63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445" name="Google Shape;445;p42"/>
          <p:cNvCxnSpPr/>
          <p:nvPr/>
        </p:nvCxnSpPr>
        <p:spPr>
          <a:xfrm>
            <a:off x="2408175" y="4001467"/>
            <a:ext cx="241500" cy="63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446" name="Google Shape;446;p42"/>
          <p:cNvCxnSpPr/>
          <p:nvPr/>
        </p:nvCxnSpPr>
        <p:spPr>
          <a:xfrm>
            <a:off x="2204975" y="4014525"/>
            <a:ext cx="241500" cy="63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447" name="Google Shape;447;p42"/>
          <p:cNvCxnSpPr/>
          <p:nvPr/>
        </p:nvCxnSpPr>
        <p:spPr>
          <a:xfrm>
            <a:off x="2560575" y="4115767"/>
            <a:ext cx="241500" cy="63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448" name="Google Shape;448;p42"/>
          <p:cNvCxnSpPr/>
          <p:nvPr/>
        </p:nvCxnSpPr>
        <p:spPr>
          <a:xfrm>
            <a:off x="2357375" y="4128825"/>
            <a:ext cx="241500" cy="63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449" name="Google Shape;449;p42"/>
          <p:cNvCxnSpPr/>
          <p:nvPr/>
        </p:nvCxnSpPr>
        <p:spPr>
          <a:xfrm>
            <a:off x="2712975" y="4230067"/>
            <a:ext cx="241500" cy="63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450" name="Google Shape;450;p42"/>
          <p:cNvCxnSpPr/>
          <p:nvPr/>
        </p:nvCxnSpPr>
        <p:spPr>
          <a:xfrm>
            <a:off x="2509775" y="4243125"/>
            <a:ext cx="241500" cy="63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451" name="Google Shape;451;p42"/>
          <p:cNvCxnSpPr/>
          <p:nvPr/>
        </p:nvCxnSpPr>
        <p:spPr>
          <a:xfrm>
            <a:off x="2662175" y="4357425"/>
            <a:ext cx="241500" cy="63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452" name="Google Shape;452;p42"/>
          <p:cNvCxnSpPr/>
          <p:nvPr/>
        </p:nvCxnSpPr>
        <p:spPr>
          <a:xfrm>
            <a:off x="1938477" y="4490775"/>
            <a:ext cx="241500" cy="63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453" name="Google Shape;453;p42"/>
          <p:cNvCxnSpPr/>
          <p:nvPr/>
        </p:nvCxnSpPr>
        <p:spPr>
          <a:xfrm>
            <a:off x="2294077" y="4592017"/>
            <a:ext cx="241500" cy="63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454" name="Google Shape;454;p42"/>
          <p:cNvCxnSpPr/>
          <p:nvPr/>
        </p:nvCxnSpPr>
        <p:spPr>
          <a:xfrm>
            <a:off x="2662175" y="4700325"/>
            <a:ext cx="241500" cy="63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455" name="Google Shape;455;p42"/>
          <p:cNvCxnSpPr/>
          <p:nvPr/>
        </p:nvCxnSpPr>
        <p:spPr>
          <a:xfrm>
            <a:off x="2090877" y="4605075"/>
            <a:ext cx="241500" cy="63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456" name="Google Shape;456;p42"/>
          <p:cNvCxnSpPr/>
          <p:nvPr/>
        </p:nvCxnSpPr>
        <p:spPr>
          <a:xfrm>
            <a:off x="2446477" y="4706317"/>
            <a:ext cx="241500" cy="63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457" name="Google Shape;457;p42"/>
          <p:cNvCxnSpPr/>
          <p:nvPr/>
        </p:nvCxnSpPr>
        <p:spPr>
          <a:xfrm>
            <a:off x="2243277" y="4719375"/>
            <a:ext cx="241500" cy="63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cxnSp>
        <p:nvCxnSpPr>
          <p:cNvPr id="458" name="Google Shape;458;p42"/>
          <p:cNvCxnSpPr/>
          <p:nvPr/>
        </p:nvCxnSpPr>
        <p:spPr>
          <a:xfrm>
            <a:off x="2598877" y="4820617"/>
            <a:ext cx="241500" cy="63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50"/>
              </a:srgbClr>
            </a:outerShdw>
          </a:effectLst>
        </p:spPr>
      </p:cxnSp>
      <p:sp>
        <p:nvSpPr>
          <p:cNvPr id="459" name="Google Shape;459;p42"/>
          <p:cNvSpPr/>
          <p:nvPr/>
        </p:nvSpPr>
        <p:spPr>
          <a:xfrm>
            <a:off x="1900175" y="4414575"/>
            <a:ext cx="402300" cy="185100"/>
          </a:xfrm>
          <a:prstGeom prst="ellipse">
            <a:avLst/>
          </a:pr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0" name="Google Shape;460;p42"/>
          <p:cNvSpPr/>
          <p:nvPr/>
        </p:nvSpPr>
        <p:spPr>
          <a:xfrm>
            <a:off x="1980439" y="3814500"/>
            <a:ext cx="402300" cy="185100"/>
          </a:xfrm>
          <a:prstGeom prst="ellipse">
            <a:avLst/>
          </a:pr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1" name="Google Shape;461;p42"/>
          <p:cNvSpPr txBox="1"/>
          <p:nvPr/>
        </p:nvSpPr>
        <p:spPr>
          <a:xfrm>
            <a:off x="285047" y="1826574"/>
            <a:ext cx="4015200" cy="1208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 sz="1800">
                <a:solidFill>
                  <a:srgbClr val="595959"/>
                </a:solidFill>
                <a:latin typeface="Lato"/>
                <a:ea typeface="Lato"/>
                <a:cs typeface="Lato"/>
                <a:sym typeface="Lato"/>
              </a:rPr>
              <a:t>f</a:t>
            </a:r>
            <a:r>
              <a:rPr baseline="-25000" lang="en" sz="1800">
                <a:solidFill>
                  <a:srgbClr val="595959"/>
                </a:solidFill>
                <a:latin typeface="Lato"/>
                <a:ea typeface="Lato"/>
                <a:cs typeface="Lato"/>
                <a:sym typeface="Lato"/>
              </a:rPr>
              <a:t>g </a:t>
            </a:r>
            <a:r>
              <a:rPr lang="en" sz="1800">
                <a:solidFill>
                  <a:srgbClr val="595959"/>
                </a:solidFill>
                <a:latin typeface="Lato"/>
                <a:ea typeface="Lato"/>
                <a:cs typeface="Lato"/>
                <a:sym typeface="Lato"/>
              </a:rPr>
              <a:t>= Fragment from gene (transcript) g</a:t>
            </a:r>
            <a:endParaRPr>
              <a:solidFill>
                <a:srgbClr val="595959"/>
              </a:solidFill>
              <a:latin typeface="Lato"/>
              <a:ea typeface="Lato"/>
              <a:cs typeface="Lato"/>
              <a:sym typeface="Lato"/>
            </a:endParaRPr>
          </a:p>
          <a:p>
            <a:pPr indent="0" lvl="0" marL="0" marR="0" rtl="0" algn="l">
              <a:lnSpc>
                <a:spcPct val="100000"/>
              </a:lnSpc>
              <a:spcBef>
                <a:spcPts val="1000"/>
              </a:spcBef>
              <a:spcAft>
                <a:spcPts val="0"/>
              </a:spcAft>
              <a:buNone/>
            </a:pPr>
            <a:r>
              <a:rPr lang="en" sz="1800">
                <a:solidFill>
                  <a:srgbClr val="595959"/>
                </a:solidFill>
                <a:latin typeface="Lato"/>
                <a:ea typeface="Lato"/>
                <a:cs typeface="Lato"/>
                <a:sym typeface="Lato"/>
              </a:rPr>
              <a:t>θ</a:t>
            </a:r>
            <a:r>
              <a:rPr baseline="-25000" lang="en" sz="1800">
                <a:solidFill>
                  <a:srgbClr val="595959"/>
                </a:solidFill>
                <a:latin typeface="Lato"/>
                <a:ea typeface="Lato"/>
                <a:cs typeface="Lato"/>
                <a:sym typeface="Lato"/>
              </a:rPr>
              <a:t>g </a:t>
            </a:r>
            <a:r>
              <a:rPr lang="en" sz="1800">
                <a:solidFill>
                  <a:srgbClr val="595959"/>
                </a:solidFill>
                <a:latin typeface="Lato"/>
                <a:ea typeface="Lato"/>
                <a:cs typeface="Lato"/>
                <a:sym typeface="Lato"/>
              </a:rPr>
              <a:t>= Fraction of gene g in sample</a:t>
            </a:r>
            <a:endParaRPr>
              <a:solidFill>
                <a:srgbClr val="595959"/>
              </a:solidFill>
              <a:latin typeface="Lato"/>
              <a:ea typeface="Lato"/>
              <a:cs typeface="Lato"/>
              <a:sym typeface="Lato"/>
            </a:endParaRPr>
          </a:p>
          <a:p>
            <a:pPr indent="0" lvl="0" marL="0" marR="0" rtl="0" algn="l">
              <a:lnSpc>
                <a:spcPct val="100000"/>
              </a:lnSpc>
              <a:spcBef>
                <a:spcPts val="1000"/>
              </a:spcBef>
              <a:spcAft>
                <a:spcPts val="0"/>
              </a:spcAft>
              <a:buNone/>
            </a:pPr>
            <a:r>
              <a:rPr lang="en" sz="1800">
                <a:solidFill>
                  <a:srgbClr val="595959"/>
                </a:solidFill>
                <a:latin typeface="Lato"/>
                <a:ea typeface="Lato"/>
                <a:cs typeface="Lato"/>
                <a:sym typeface="Lato"/>
              </a:rPr>
              <a:t>l</a:t>
            </a:r>
            <a:r>
              <a:rPr baseline="-25000" lang="en" sz="1800">
                <a:solidFill>
                  <a:srgbClr val="595959"/>
                </a:solidFill>
                <a:latin typeface="Lato"/>
                <a:ea typeface="Lato"/>
                <a:cs typeface="Lato"/>
                <a:sym typeface="Lato"/>
              </a:rPr>
              <a:t>g </a:t>
            </a:r>
            <a:r>
              <a:rPr lang="en" sz="1800">
                <a:solidFill>
                  <a:srgbClr val="595959"/>
                </a:solidFill>
                <a:latin typeface="Lato"/>
                <a:ea typeface="Lato"/>
                <a:cs typeface="Lato"/>
                <a:sym typeface="Lato"/>
              </a:rPr>
              <a:t> = (effective) length of gene g</a:t>
            </a:r>
            <a:endParaRPr sz="1800">
              <a:solidFill>
                <a:srgbClr val="595959"/>
              </a:solidFill>
              <a:latin typeface="Lato"/>
              <a:ea typeface="Lato"/>
              <a:cs typeface="Lato"/>
              <a:sym typeface="Lato"/>
            </a:endParaRPr>
          </a:p>
        </p:txBody>
      </p:sp>
      <p:sp>
        <p:nvSpPr>
          <p:cNvPr id="462" name="Google Shape;462;p42"/>
          <p:cNvSpPr txBox="1"/>
          <p:nvPr/>
        </p:nvSpPr>
        <p:spPr>
          <a:xfrm>
            <a:off x="285050" y="1330900"/>
            <a:ext cx="2576700" cy="43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rgbClr val="595959"/>
                </a:solidFill>
                <a:latin typeface="Lato"/>
                <a:ea typeface="Lato"/>
                <a:cs typeface="Lato"/>
                <a:sym typeface="Lato"/>
              </a:rPr>
              <a:t>E(# f</a:t>
            </a:r>
            <a:r>
              <a:rPr b="1" baseline="-25000" lang="en" sz="1800">
                <a:solidFill>
                  <a:srgbClr val="595959"/>
                </a:solidFill>
                <a:latin typeface="Lato"/>
                <a:ea typeface="Lato"/>
                <a:cs typeface="Lato"/>
                <a:sym typeface="Lato"/>
              </a:rPr>
              <a:t>g</a:t>
            </a:r>
            <a:r>
              <a:rPr b="1" lang="en" sz="1800">
                <a:solidFill>
                  <a:srgbClr val="595959"/>
                </a:solidFill>
                <a:latin typeface="Lato"/>
                <a:ea typeface="Lato"/>
                <a:cs typeface="Lato"/>
                <a:sym typeface="Lato"/>
              </a:rPr>
              <a:t>) = #reads *θ</a:t>
            </a:r>
            <a:r>
              <a:rPr b="1" lang="en" sz="1600">
                <a:solidFill>
                  <a:srgbClr val="595959"/>
                </a:solidFill>
                <a:latin typeface="Lato"/>
                <a:ea typeface="Lato"/>
                <a:cs typeface="Lato"/>
                <a:sym typeface="Lato"/>
              </a:rPr>
              <a:t>g * </a:t>
            </a:r>
            <a:r>
              <a:rPr b="1" lang="en" sz="1600">
                <a:solidFill>
                  <a:srgbClr val="FF0000"/>
                </a:solidFill>
                <a:latin typeface="Lato"/>
                <a:ea typeface="Lato"/>
                <a:cs typeface="Lato"/>
                <a:sym typeface="Lato"/>
              </a:rPr>
              <a:t>l</a:t>
            </a:r>
            <a:r>
              <a:rPr b="1" baseline="-25000" lang="en" sz="1600">
                <a:solidFill>
                  <a:srgbClr val="FF0000"/>
                </a:solidFill>
                <a:latin typeface="Lato"/>
                <a:ea typeface="Lato"/>
                <a:cs typeface="Lato"/>
                <a:sym typeface="Lato"/>
              </a:rPr>
              <a:t>g</a:t>
            </a:r>
            <a:r>
              <a:rPr b="1" lang="en" sz="1800">
                <a:solidFill>
                  <a:srgbClr val="FF0000"/>
                </a:solidFill>
                <a:latin typeface="Lato"/>
                <a:ea typeface="Lato"/>
                <a:cs typeface="Lato"/>
                <a:sym typeface="Lato"/>
              </a:rPr>
              <a:t> </a:t>
            </a:r>
            <a:endParaRPr b="1" baseline="-25000" sz="1800">
              <a:solidFill>
                <a:srgbClr val="FF0000"/>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500"/>
                                        <p:tgtEl>
                                          <p:spTgt spid="349"/>
                                        </p:tgtEl>
                                      </p:cBhvr>
                                    </p:animEffect>
                                  </p:childTnLst>
                                </p:cTn>
                              </p:par>
                              <p:par>
                                <p:cTn fill="hold" nodeType="with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500"/>
                                        <p:tgtEl>
                                          <p:spTgt spid="350"/>
                                        </p:tgtEl>
                                      </p:cBhvr>
                                    </p:animEffect>
                                  </p:childTnLst>
                                </p:cTn>
                              </p:par>
                              <p:par>
                                <p:cTn fill="hold" nodeType="with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500"/>
                                        <p:tgtEl>
                                          <p:spTgt spid="351"/>
                                        </p:tgtEl>
                                      </p:cBhvr>
                                    </p:animEffect>
                                  </p:childTnLst>
                                </p:cTn>
                              </p:par>
                              <p:par>
                                <p:cTn fill="hold" nodeType="with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500"/>
                                        <p:tgtEl>
                                          <p:spTgt spid="352"/>
                                        </p:tgtEl>
                                      </p:cBhvr>
                                    </p:animEffect>
                                  </p:childTnLst>
                                </p:cTn>
                              </p:par>
                              <p:par>
                                <p:cTn fill="hold" nodeType="with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500"/>
                                        <p:tgtEl>
                                          <p:spTgt spid="353"/>
                                        </p:tgtEl>
                                      </p:cBhvr>
                                    </p:animEffect>
                                  </p:childTnLst>
                                </p:cTn>
                              </p:par>
                              <p:par>
                                <p:cTn fill="hold" nodeType="with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500"/>
                                        <p:tgtEl>
                                          <p:spTgt spid="354"/>
                                        </p:tgtEl>
                                      </p:cBhvr>
                                    </p:animEffect>
                                  </p:childTnLst>
                                </p:cTn>
                              </p:par>
                              <p:par>
                                <p:cTn fill="hold" nodeType="with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500"/>
                                        <p:tgtEl>
                                          <p:spTgt spid="355"/>
                                        </p:tgtEl>
                                      </p:cBhvr>
                                    </p:animEffect>
                                  </p:childTnLst>
                                </p:cTn>
                              </p:par>
                              <p:par>
                                <p:cTn fill="hold" nodeType="with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500"/>
                                        <p:tgtEl>
                                          <p:spTgt spid="356"/>
                                        </p:tgtEl>
                                      </p:cBhvr>
                                    </p:animEffect>
                                  </p:childTnLst>
                                </p:cTn>
                              </p:par>
                              <p:par>
                                <p:cTn fill="hold" nodeType="with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500"/>
                                        <p:tgtEl>
                                          <p:spTgt spid="357"/>
                                        </p:tgtEl>
                                      </p:cBhvr>
                                    </p:animEffect>
                                  </p:childTnLst>
                                </p:cTn>
                              </p:par>
                              <p:par>
                                <p:cTn fill="hold" nodeType="with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500"/>
                                        <p:tgtEl>
                                          <p:spTgt spid="358"/>
                                        </p:tgtEl>
                                      </p:cBhvr>
                                    </p:animEffect>
                                  </p:childTnLst>
                                </p:cTn>
                              </p:par>
                              <p:par>
                                <p:cTn fill="hold" nodeType="with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500"/>
                                        <p:tgtEl>
                                          <p:spTgt spid="359"/>
                                        </p:tgtEl>
                                      </p:cBhvr>
                                    </p:animEffect>
                                  </p:childTnLst>
                                </p:cTn>
                              </p:par>
                              <p:par>
                                <p:cTn fill="hold" nodeType="with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500"/>
                                        <p:tgtEl>
                                          <p:spTgt spid="360"/>
                                        </p:tgtEl>
                                      </p:cBhvr>
                                    </p:animEffect>
                                  </p:childTnLst>
                                </p:cTn>
                              </p:par>
                              <p:par>
                                <p:cTn fill="hold" nodeType="with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500"/>
                                        <p:tgtEl>
                                          <p:spTgt spid="361"/>
                                        </p:tgtEl>
                                      </p:cBhvr>
                                    </p:animEffect>
                                  </p:childTnLst>
                                </p:cTn>
                              </p:par>
                              <p:par>
                                <p:cTn fill="hold" nodeType="with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500"/>
                                        <p:tgtEl>
                                          <p:spTgt spid="362"/>
                                        </p:tgtEl>
                                      </p:cBhvr>
                                    </p:animEffect>
                                  </p:childTnLst>
                                </p:cTn>
                              </p:par>
                              <p:par>
                                <p:cTn fill="hold" nodeType="withEffect" presetClass="entr" presetID="10" presetSubtype="0">
                                  <p:stCondLst>
                                    <p:cond delay="0"/>
                                  </p:stCondLst>
                                  <p:childTnLst>
                                    <p:set>
                                      <p:cBhvr>
                                        <p:cTn dur="1" fill="hold">
                                          <p:stCondLst>
                                            <p:cond delay="0"/>
                                          </p:stCondLst>
                                        </p:cTn>
                                        <p:tgtEl>
                                          <p:spTgt spid="363"/>
                                        </p:tgtEl>
                                        <p:attrNameLst>
                                          <p:attrName>style.visibility</p:attrName>
                                        </p:attrNameLst>
                                      </p:cBhvr>
                                      <p:to>
                                        <p:strVal val="visible"/>
                                      </p:to>
                                    </p:set>
                                    <p:animEffect filter="fade" transition="in">
                                      <p:cBhvr>
                                        <p:cTn dur="500"/>
                                        <p:tgtEl>
                                          <p:spTgt spid="363"/>
                                        </p:tgtEl>
                                      </p:cBhvr>
                                    </p:animEffect>
                                  </p:childTnLst>
                                </p:cTn>
                              </p:par>
                              <p:par>
                                <p:cTn fill="hold" nodeType="withEffect" presetClass="entr" presetID="10" presetSubtype="0">
                                  <p:stCondLst>
                                    <p:cond delay="0"/>
                                  </p:stCondLst>
                                  <p:childTnLst>
                                    <p:set>
                                      <p:cBhvr>
                                        <p:cTn dur="1" fill="hold">
                                          <p:stCondLst>
                                            <p:cond delay="0"/>
                                          </p:stCondLst>
                                        </p:cTn>
                                        <p:tgtEl>
                                          <p:spTgt spid="364"/>
                                        </p:tgtEl>
                                        <p:attrNameLst>
                                          <p:attrName>style.visibility</p:attrName>
                                        </p:attrNameLst>
                                      </p:cBhvr>
                                      <p:to>
                                        <p:strVal val="visible"/>
                                      </p:to>
                                    </p:set>
                                    <p:animEffect filter="fade" transition="in">
                                      <p:cBhvr>
                                        <p:cTn dur="500"/>
                                        <p:tgtEl>
                                          <p:spTgt spid="364"/>
                                        </p:tgtEl>
                                      </p:cBhvr>
                                    </p:animEffect>
                                  </p:childTnLst>
                                </p:cTn>
                              </p:par>
                              <p:par>
                                <p:cTn fill="hold" nodeType="with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500"/>
                                        <p:tgtEl>
                                          <p:spTgt spid="365"/>
                                        </p:tgtEl>
                                      </p:cBhvr>
                                    </p:animEffect>
                                  </p:childTnLst>
                                </p:cTn>
                              </p:par>
                              <p:par>
                                <p:cTn fill="hold" nodeType="withEffect" presetClass="entr" presetID="10" presetSubtype="0">
                                  <p:stCondLst>
                                    <p:cond delay="0"/>
                                  </p:stCondLst>
                                  <p:childTnLst>
                                    <p:set>
                                      <p:cBhvr>
                                        <p:cTn dur="1" fill="hold">
                                          <p:stCondLst>
                                            <p:cond delay="0"/>
                                          </p:stCondLst>
                                        </p:cTn>
                                        <p:tgtEl>
                                          <p:spTgt spid="366"/>
                                        </p:tgtEl>
                                        <p:attrNameLst>
                                          <p:attrName>style.visibility</p:attrName>
                                        </p:attrNameLst>
                                      </p:cBhvr>
                                      <p:to>
                                        <p:strVal val="visible"/>
                                      </p:to>
                                    </p:set>
                                    <p:animEffect filter="fade" transition="in">
                                      <p:cBhvr>
                                        <p:cTn dur="500"/>
                                        <p:tgtEl>
                                          <p:spTgt spid="366"/>
                                        </p:tgtEl>
                                      </p:cBhvr>
                                    </p:animEffect>
                                  </p:childTnLst>
                                </p:cTn>
                              </p:par>
                              <p:par>
                                <p:cTn fill="hold" nodeType="withEffect" presetClass="entr" presetID="10" presetSubtype="0">
                                  <p:stCondLst>
                                    <p:cond delay="0"/>
                                  </p:stCondLst>
                                  <p:childTnLst>
                                    <p:set>
                                      <p:cBhvr>
                                        <p:cTn dur="1" fill="hold">
                                          <p:stCondLst>
                                            <p:cond delay="0"/>
                                          </p:stCondLst>
                                        </p:cTn>
                                        <p:tgtEl>
                                          <p:spTgt spid="367"/>
                                        </p:tgtEl>
                                        <p:attrNameLst>
                                          <p:attrName>style.visibility</p:attrName>
                                        </p:attrNameLst>
                                      </p:cBhvr>
                                      <p:to>
                                        <p:strVal val="visible"/>
                                      </p:to>
                                    </p:set>
                                    <p:animEffect filter="fade" transition="in">
                                      <p:cBhvr>
                                        <p:cTn dur="500"/>
                                        <p:tgtEl>
                                          <p:spTgt spid="367"/>
                                        </p:tgtEl>
                                      </p:cBhvr>
                                    </p:animEffect>
                                  </p:childTnLst>
                                </p:cTn>
                              </p:par>
                              <p:par>
                                <p:cTn fill="hold" nodeType="withEffect" presetClass="entr" presetID="10" presetSubtype="0">
                                  <p:stCondLst>
                                    <p:cond delay="0"/>
                                  </p:stCondLst>
                                  <p:childTnLst>
                                    <p:set>
                                      <p:cBhvr>
                                        <p:cTn dur="1" fill="hold">
                                          <p:stCondLst>
                                            <p:cond delay="0"/>
                                          </p:stCondLst>
                                        </p:cTn>
                                        <p:tgtEl>
                                          <p:spTgt spid="368"/>
                                        </p:tgtEl>
                                        <p:attrNameLst>
                                          <p:attrName>style.visibility</p:attrName>
                                        </p:attrNameLst>
                                      </p:cBhvr>
                                      <p:to>
                                        <p:strVal val="visible"/>
                                      </p:to>
                                    </p:set>
                                    <p:animEffect filter="fade" transition="in">
                                      <p:cBhvr>
                                        <p:cTn dur="500"/>
                                        <p:tgtEl>
                                          <p:spTgt spid="368"/>
                                        </p:tgtEl>
                                      </p:cBhvr>
                                    </p:animEffect>
                                  </p:childTnLst>
                                </p:cTn>
                              </p:par>
                              <p:par>
                                <p:cTn fill="hold" nodeType="with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500"/>
                                        <p:tgtEl>
                                          <p:spTgt spid="369"/>
                                        </p:tgtEl>
                                      </p:cBhvr>
                                    </p:animEffect>
                                  </p:childTnLst>
                                </p:cTn>
                              </p:par>
                              <p:par>
                                <p:cTn fill="hold" nodeType="withEffect" presetClass="entr" presetID="10" presetSubtype="0">
                                  <p:stCondLst>
                                    <p:cond delay="0"/>
                                  </p:stCondLst>
                                  <p:childTnLst>
                                    <p:set>
                                      <p:cBhvr>
                                        <p:cTn dur="1" fill="hold">
                                          <p:stCondLst>
                                            <p:cond delay="0"/>
                                          </p:stCondLst>
                                        </p:cTn>
                                        <p:tgtEl>
                                          <p:spTgt spid="370"/>
                                        </p:tgtEl>
                                        <p:attrNameLst>
                                          <p:attrName>style.visibility</p:attrName>
                                        </p:attrNameLst>
                                      </p:cBhvr>
                                      <p:to>
                                        <p:strVal val="visible"/>
                                      </p:to>
                                    </p:set>
                                    <p:animEffect filter="fade" transition="in">
                                      <p:cBhvr>
                                        <p:cTn dur="500"/>
                                        <p:tgtEl>
                                          <p:spTgt spid="370"/>
                                        </p:tgtEl>
                                      </p:cBhvr>
                                    </p:animEffect>
                                  </p:childTnLst>
                                </p:cTn>
                              </p:par>
                              <p:par>
                                <p:cTn fill="hold" nodeType="withEffect" presetClass="entr" presetID="10" presetSubtype="0">
                                  <p:stCondLst>
                                    <p:cond delay="0"/>
                                  </p:stCondLst>
                                  <p:childTnLst>
                                    <p:set>
                                      <p:cBhvr>
                                        <p:cTn dur="1" fill="hold">
                                          <p:stCondLst>
                                            <p:cond delay="0"/>
                                          </p:stCondLst>
                                        </p:cTn>
                                        <p:tgtEl>
                                          <p:spTgt spid="371"/>
                                        </p:tgtEl>
                                        <p:attrNameLst>
                                          <p:attrName>style.visibility</p:attrName>
                                        </p:attrNameLst>
                                      </p:cBhvr>
                                      <p:to>
                                        <p:strVal val="visible"/>
                                      </p:to>
                                    </p:set>
                                    <p:animEffect filter="fade" transition="in">
                                      <p:cBhvr>
                                        <p:cTn dur="500"/>
                                        <p:tgtEl>
                                          <p:spTgt spid="371"/>
                                        </p:tgtEl>
                                      </p:cBhvr>
                                    </p:animEffect>
                                  </p:childTnLst>
                                </p:cTn>
                              </p:par>
                              <p:par>
                                <p:cTn fill="hold" nodeType="withEffect" presetClass="entr" presetID="10" presetSubtype="0">
                                  <p:stCondLst>
                                    <p:cond delay="0"/>
                                  </p:stCondLst>
                                  <p:childTnLst>
                                    <p:set>
                                      <p:cBhvr>
                                        <p:cTn dur="1" fill="hold">
                                          <p:stCondLst>
                                            <p:cond delay="0"/>
                                          </p:stCondLst>
                                        </p:cTn>
                                        <p:tgtEl>
                                          <p:spTgt spid="372"/>
                                        </p:tgtEl>
                                        <p:attrNameLst>
                                          <p:attrName>style.visibility</p:attrName>
                                        </p:attrNameLst>
                                      </p:cBhvr>
                                      <p:to>
                                        <p:strVal val="visible"/>
                                      </p:to>
                                    </p:set>
                                    <p:animEffect filter="fade" transition="in">
                                      <p:cBhvr>
                                        <p:cTn dur="500"/>
                                        <p:tgtEl>
                                          <p:spTgt spid="372"/>
                                        </p:tgtEl>
                                      </p:cBhvr>
                                    </p:animEffect>
                                  </p:childTnLst>
                                </p:cTn>
                              </p:par>
                              <p:par>
                                <p:cTn fill="hold" nodeType="with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500"/>
                                        <p:tgtEl>
                                          <p:spTgt spid="373"/>
                                        </p:tgtEl>
                                      </p:cBhvr>
                                    </p:animEffect>
                                  </p:childTnLst>
                                </p:cTn>
                              </p:par>
                              <p:par>
                                <p:cTn fill="hold" nodeType="with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500"/>
                                        <p:tgtEl>
                                          <p:spTgt spid="374"/>
                                        </p:tgtEl>
                                      </p:cBhvr>
                                    </p:animEffect>
                                  </p:childTnLst>
                                </p:cTn>
                              </p:par>
                              <p:par>
                                <p:cTn fill="hold" nodeType="with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500"/>
                                        <p:tgtEl>
                                          <p:spTgt spid="375"/>
                                        </p:tgtEl>
                                      </p:cBhvr>
                                    </p:animEffect>
                                  </p:childTnLst>
                                </p:cTn>
                              </p:par>
                              <p:par>
                                <p:cTn fill="hold" nodeType="with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500"/>
                                        <p:tgtEl>
                                          <p:spTgt spid="376"/>
                                        </p:tgtEl>
                                      </p:cBhvr>
                                    </p:animEffect>
                                  </p:childTnLst>
                                </p:cTn>
                              </p:par>
                              <p:par>
                                <p:cTn fill="hold" nodeType="with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500"/>
                                        <p:tgtEl>
                                          <p:spTgt spid="377"/>
                                        </p:tgtEl>
                                      </p:cBhvr>
                                    </p:animEffect>
                                  </p:childTnLst>
                                </p:cTn>
                              </p:par>
                              <p:par>
                                <p:cTn fill="hold" nodeType="with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500"/>
                                        <p:tgtEl>
                                          <p:spTgt spid="378"/>
                                        </p:tgtEl>
                                      </p:cBhvr>
                                    </p:animEffect>
                                  </p:childTnLst>
                                </p:cTn>
                              </p:par>
                              <p:par>
                                <p:cTn fill="hold" nodeType="with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500"/>
                                        <p:tgtEl>
                                          <p:spTgt spid="379"/>
                                        </p:tgtEl>
                                      </p:cBhvr>
                                    </p:animEffect>
                                  </p:childTnLst>
                                </p:cTn>
                              </p:par>
                              <p:par>
                                <p:cTn fill="hold" nodeType="withEffect" presetClass="entr" presetID="10" presetSubtype="0">
                                  <p:stCondLst>
                                    <p:cond delay="0"/>
                                  </p:stCondLst>
                                  <p:childTnLst>
                                    <p:set>
                                      <p:cBhvr>
                                        <p:cTn dur="1" fill="hold">
                                          <p:stCondLst>
                                            <p:cond delay="0"/>
                                          </p:stCondLst>
                                        </p:cTn>
                                        <p:tgtEl>
                                          <p:spTgt spid="380"/>
                                        </p:tgtEl>
                                        <p:attrNameLst>
                                          <p:attrName>style.visibility</p:attrName>
                                        </p:attrNameLst>
                                      </p:cBhvr>
                                      <p:to>
                                        <p:strVal val="visible"/>
                                      </p:to>
                                    </p:set>
                                    <p:animEffect filter="fade" transition="in">
                                      <p:cBhvr>
                                        <p:cTn dur="500"/>
                                        <p:tgtEl>
                                          <p:spTgt spid="380"/>
                                        </p:tgtEl>
                                      </p:cBhvr>
                                    </p:animEffect>
                                  </p:childTnLst>
                                </p:cTn>
                              </p:par>
                              <p:par>
                                <p:cTn fill="hold" nodeType="with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500"/>
                                        <p:tgtEl>
                                          <p:spTgt spid="381"/>
                                        </p:tgtEl>
                                      </p:cBhvr>
                                    </p:animEffect>
                                  </p:childTnLst>
                                </p:cTn>
                              </p:par>
                              <p:par>
                                <p:cTn fill="hold" nodeType="with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500"/>
                                        <p:tgtEl>
                                          <p:spTgt spid="382"/>
                                        </p:tgtEl>
                                      </p:cBhvr>
                                    </p:animEffect>
                                  </p:childTnLst>
                                </p:cTn>
                              </p:par>
                              <p:par>
                                <p:cTn fill="hold" nodeType="with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500"/>
                                        <p:tgtEl>
                                          <p:spTgt spid="383"/>
                                        </p:tgtEl>
                                      </p:cBhvr>
                                    </p:animEffect>
                                  </p:childTnLst>
                                </p:cTn>
                              </p:par>
                              <p:par>
                                <p:cTn fill="hold" nodeType="with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500"/>
                                        <p:tgtEl>
                                          <p:spTgt spid="384"/>
                                        </p:tgtEl>
                                      </p:cBhvr>
                                    </p:animEffect>
                                  </p:childTnLst>
                                </p:cTn>
                              </p:par>
                              <p:par>
                                <p:cTn fill="hold" nodeType="with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500"/>
                                        <p:tgtEl>
                                          <p:spTgt spid="385"/>
                                        </p:tgtEl>
                                      </p:cBhvr>
                                    </p:animEffect>
                                  </p:childTnLst>
                                </p:cTn>
                              </p:par>
                              <p:par>
                                <p:cTn fill="hold" nodeType="withEffect" presetClass="entr" presetID="10" presetSubtype="0">
                                  <p:stCondLst>
                                    <p:cond delay="0"/>
                                  </p:stCondLst>
                                  <p:childTnLst>
                                    <p:set>
                                      <p:cBhvr>
                                        <p:cTn dur="1" fill="hold">
                                          <p:stCondLst>
                                            <p:cond delay="0"/>
                                          </p:stCondLst>
                                        </p:cTn>
                                        <p:tgtEl>
                                          <p:spTgt spid="386"/>
                                        </p:tgtEl>
                                        <p:attrNameLst>
                                          <p:attrName>style.visibility</p:attrName>
                                        </p:attrNameLst>
                                      </p:cBhvr>
                                      <p:to>
                                        <p:strVal val="visible"/>
                                      </p:to>
                                    </p:set>
                                    <p:animEffect filter="fade" transition="in">
                                      <p:cBhvr>
                                        <p:cTn dur="500"/>
                                        <p:tgtEl>
                                          <p:spTgt spid="386"/>
                                        </p:tgtEl>
                                      </p:cBhvr>
                                    </p:animEffect>
                                  </p:childTnLst>
                                </p:cTn>
                              </p:par>
                              <p:par>
                                <p:cTn fill="hold" nodeType="withEffect" presetClass="entr" presetID="10" presetSubtype="0">
                                  <p:stCondLst>
                                    <p:cond delay="0"/>
                                  </p:stCondLst>
                                  <p:childTnLst>
                                    <p:set>
                                      <p:cBhvr>
                                        <p:cTn dur="1" fill="hold">
                                          <p:stCondLst>
                                            <p:cond delay="0"/>
                                          </p:stCondLst>
                                        </p:cTn>
                                        <p:tgtEl>
                                          <p:spTgt spid="387"/>
                                        </p:tgtEl>
                                        <p:attrNameLst>
                                          <p:attrName>style.visibility</p:attrName>
                                        </p:attrNameLst>
                                      </p:cBhvr>
                                      <p:to>
                                        <p:strVal val="visible"/>
                                      </p:to>
                                    </p:set>
                                    <p:animEffect filter="fade" transition="in">
                                      <p:cBhvr>
                                        <p:cTn dur="500"/>
                                        <p:tgtEl>
                                          <p:spTgt spid="387"/>
                                        </p:tgtEl>
                                      </p:cBhvr>
                                    </p:animEffect>
                                  </p:childTnLst>
                                </p:cTn>
                              </p:par>
                              <p:par>
                                <p:cTn fill="hold" nodeType="with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500"/>
                                        <p:tgtEl>
                                          <p:spTgt spid="388"/>
                                        </p:tgtEl>
                                      </p:cBhvr>
                                    </p:animEffect>
                                  </p:childTnLst>
                                </p:cTn>
                              </p:par>
                              <p:par>
                                <p:cTn fill="hold" nodeType="with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500"/>
                                        <p:tgtEl>
                                          <p:spTgt spid="389"/>
                                        </p:tgtEl>
                                      </p:cBhvr>
                                    </p:animEffect>
                                  </p:childTnLst>
                                </p:cTn>
                              </p:par>
                              <p:par>
                                <p:cTn fill="hold" nodeType="with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500"/>
                                        <p:tgtEl>
                                          <p:spTgt spid="390"/>
                                        </p:tgtEl>
                                      </p:cBhvr>
                                    </p:animEffect>
                                  </p:childTnLst>
                                </p:cTn>
                              </p:par>
                              <p:par>
                                <p:cTn fill="hold" nodeType="with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500"/>
                                        <p:tgtEl>
                                          <p:spTgt spid="391"/>
                                        </p:tgtEl>
                                      </p:cBhvr>
                                    </p:animEffect>
                                  </p:childTnLst>
                                </p:cTn>
                              </p:par>
                              <p:par>
                                <p:cTn fill="hold" nodeType="withEffect" presetClass="entr" presetID="10" presetSubtype="0">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500"/>
                                        <p:tgtEl>
                                          <p:spTgt spid="392"/>
                                        </p:tgtEl>
                                      </p:cBhvr>
                                    </p:animEffect>
                                  </p:childTnLst>
                                </p:cTn>
                              </p:par>
                              <p:par>
                                <p:cTn fill="hold" nodeType="withEffect" presetClass="entr" presetID="10" presetSubtype="0">
                                  <p:stCondLst>
                                    <p:cond delay="0"/>
                                  </p:stCondLst>
                                  <p:childTnLst>
                                    <p:set>
                                      <p:cBhvr>
                                        <p:cTn dur="1" fill="hold">
                                          <p:stCondLst>
                                            <p:cond delay="0"/>
                                          </p:stCondLst>
                                        </p:cTn>
                                        <p:tgtEl>
                                          <p:spTgt spid="393"/>
                                        </p:tgtEl>
                                        <p:attrNameLst>
                                          <p:attrName>style.visibility</p:attrName>
                                        </p:attrNameLst>
                                      </p:cBhvr>
                                      <p:to>
                                        <p:strVal val="visible"/>
                                      </p:to>
                                    </p:set>
                                    <p:animEffect filter="fade" transition="in">
                                      <p:cBhvr>
                                        <p:cTn dur="500"/>
                                        <p:tgtEl>
                                          <p:spTgt spid="393"/>
                                        </p:tgtEl>
                                      </p:cBhvr>
                                    </p:animEffect>
                                  </p:childTnLst>
                                </p:cTn>
                              </p:par>
                              <p:par>
                                <p:cTn fill="hold" nodeType="withEffect" presetClass="entr" presetID="10" presetSubtype="0">
                                  <p:stCondLst>
                                    <p:cond delay="0"/>
                                  </p:stCondLst>
                                  <p:childTnLst>
                                    <p:set>
                                      <p:cBhvr>
                                        <p:cTn dur="1" fill="hold">
                                          <p:stCondLst>
                                            <p:cond delay="0"/>
                                          </p:stCondLst>
                                        </p:cTn>
                                        <p:tgtEl>
                                          <p:spTgt spid="394"/>
                                        </p:tgtEl>
                                        <p:attrNameLst>
                                          <p:attrName>style.visibility</p:attrName>
                                        </p:attrNameLst>
                                      </p:cBhvr>
                                      <p:to>
                                        <p:strVal val="visible"/>
                                      </p:to>
                                    </p:set>
                                    <p:animEffect filter="fade" transition="in">
                                      <p:cBhvr>
                                        <p:cTn dur="500"/>
                                        <p:tgtEl>
                                          <p:spTgt spid="394"/>
                                        </p:tgtEl>
                                      </p:cBhvr>
                                    </p:animEffect>
                                  </p:childTnLst>
                                </p:cTn>
                              </p:par>
                              <p:par>
                                <p:cTn fill="hold" nodeType="with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500"/>
                                        <p:tgtEl>
                                          <p:spTgt spid="395"/>
                                        </p:tgtEl>
                                      </p:cBhvr>
                                    </p:animEffect>
                                  </p:childTnLst>
                                </p:cTn>
                              </p:par>
                              <p:par>
                                <p:cTn fill="hold" nodeType="with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500"/>
                                        <p:tgtEl>
                                          <p:spTgt spid="396"/>
                                        </p:tgtEl>
                                      </p:cBhvr>
                                    </p:animEffect>
                                  </p:childTnLst>
                                </p:cTn>
                              </p:par>
                              <p:par>
                                <p:cTn fill="hold" nodeType="with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500"/>
                                        <p:tgtEl>
                                          <p:spTgt spid="397"/>
                                        </p:tgtEl>
                                      </p:cBhvr>
                                    </p:animEffect>
                                  </p:childTnLst>
                                </p:cTn>
                              </p:par>
                              <p:par>
                                <p:cTn fill="hold" nodeType="withEffect" presetClass="entr" presetID="10" presetSubtype="0">
                                  <p:stCondLst>
                                    <p:cond delay="0"/>
                                  </p:stCondLst>
                                  <p:childTnLst>
                                    <p:set>
                                      <p:cBhvr>
                                        <p:cTn dur="1" fill="hold">
                                          <p:stCondLst>
                                            <p:cond delay="0"/>
                                          </p:stCondLst>
                                        </p:cTn>
                                        <p:tgtEl>
                                          <p:spTgt spid="398"/>
                                        </p:tgtEl>
                                        <p:attrNameLst>
                                          <p:attrName>style.visibility</p:attrName>
                                        </p:attrNameLst>
                                      </p:cBhvr>
                                      <p:to>
                                        <p:strVal val="visible"/>
                                      </p:to>
                                    </p:set>
                                    <p:animEffect filter="fade" transition="in">
                                      <p:cBhvr>
                                        <p:cTn dur="500"/>
                                        <p:tgtEl>
                                          <p:spTgt spid="398"/>
                                        </p:tgtEl>
                                      </p:cBhvr>
                                    </p:animEffect>
                                  </p:childTnLst>
                                </p:cTn>
                              </p:par>
                              <p:par>
                                <p:cTn fill="hold" nodeType="with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500"/>
                                        <p:tgtEl>
                                          <p:spTgt spid="399"/>
                                        </p:tgtEl>
                                      </p:cBhvr>
                                    </p:animEffect>
                                  </p:childTnLst>
                                </p:cTn>
                              </p:par>
                              <p:par>
                                <p:cTn fill="hold" nodeType="withEffect" presetClass="entr" presetID="10" presetSubtype="0">
                                  <p:stCondLst>
                                    <p:cond delay="0"/>
                                  </p:stCondLst>
                                  <p:childTnLst>
                                    <p:set>
                                      <p:cBhvr>
                                        <p:cTn dur="1" fill="hold">
                                          <p:stCondLst>
                                            <p:cond delay="0"/>
                                          </p:stCondLst>
                                        </p:cTn>
                                        <p:tgtEl>
                                          <p:spTgt spid="400"/>
                                        </p:tgtEl>
                                        <p:attrNameLst>
                                          <p:attrName>style.visibility</p:attrName>
                                        </p:attrNameLst>
                                      </p:cBhvr>
                                      <p:to>
                                        <p:strVal val="visible"/>
                                      </p:to>
                                    </p:set>
                                    <p:animEffect filter="fade" transition="in">
                                      <p:cBhvr>
                                        <p:cTn dur="500"/>
                                        <p:tgtEl>
                                          <p:spTgt spid="40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04"/>
                                        </p:tgtEl>
                                        <p:attrNameLst>
                                          <p:attrName>style.visibility</p:attrName>
                                        </p:attrNameLst>
                                      </p:cBhvr>
                                      <p:to>
                                        <p:strVal val="visible"/>
                                      </p:to>
                                    </p:set>
                                    <p:animEffect filter="fade" transition="in">
                                      <p:cBhvr>
                                        <p:cTn dur="1000"/>
                                        <p:tgtEl>
                                          <p:spTgt spid="404"/>
                                        </p:tgtEl>
                                      </p:cBhvr>
                                    </p:animEffect>
                                  </p:childTnLst>
                                </p:cTn>
                              </p:par>
                              <p:par>
                                <p:cTn fill="hold" nodeType="withEffect" presetClass="entr" presetID="10" presetSubtype="0">
                                  <p:stCondLst>
                                    <p:cond delay="0"/>
                                  </p:stCondLst>
                                  <p:childTnLst>
                                    <p:set>
                                      <p:cBhvr>
                                        <p:cTn dur="1" fill="hold">
                                          <p:stCondLst>
                                            <p:cond delay="0"/>
                                          </p:stCondLst>
                                        </p:cTn>
                                        <p:tgtEl>
                                          <p:spTgt spid="402"/>
                                        </p:tgtEl>
                                        <p:attrNameLst>
                                          <p:attrName>style.visibility</p:attrName>
                                        </p:attrNameLst>
                                      </p:cBhvr>
                                      <p:to>
                                        <p:strVal val="visible"/>
                                      </p:to>
                                    </p:set>
                                    <p:animEffect filter="fade" transition="in">
                                      <p:cBhvr>
                                        <p:cTn dur="1000"/>
                                        <p:tgtEl>
                                          <p:spTgt spid="402"/>
                                        </p:tgtEl>
                                      </p:cBhvr>
                                    </p:animEffect>
                                  </p:childTnLst>
                                </p:cTn>
                              </p:par>
                              <p:par>
                                <p:cTn fill="hold" nodeType="withEffect" presetClass="entr" presetID="10" presetSubtype="0">
                                  <p:stCondLst>
                                    <p:cond delay="0"/>
                                  </p:stCondLst>
                                  <p:childTnLst>
                                    <p:set>
                                      <p:cBhvr>
                                        <p:cTn dur="1" fill="hold">
                                          <p:stCondLst>
                                            <p:cond delay="0"/>
                                          </p:stCondLst>
                                        </p:cTn>
                                        <p:tgtEl>
                                          <p:spTgt spid="401"/>
                                        </p:tgtEl>
                                        <p:attrNameLst>
                                          <p:attrName>style.visibility</p:attrName>
                                        </p:attrNameLst>
                                      </p:cBhvr>
                                      <p:to>
                                        <p:strVal val="visible"/>
                                      </p:to>
                                    </p:set>
                                    <p:animEffect filter="fade" transition="in">
                                      <p:cBhvr>
                                        <p:cTn dur="1000"/>
                                        <p:tgtEl>
                                          <p:spTgt spid="401"/>
                                        </p:tgtEl>
                                      </p:cBhvr>
                                    </p:animEffect>
                                  </p:childTnLst>
                                </p:cTn>
                              </p:par>
                              <p:par>
                                <p:cTn fill="hold" nodeType="withEffect" presetClass="entr" presetID="10" presetSubtype="0">
                                  <p:stCondLst>
                                    <p:cond delay="0"/>
                                  </p:stCondLst>
                                  <p:childTnLst>
                                    <p:set>
                                      <p:cBhvr>
                                        <p:cTn dur="1" fill="hold">
                                          <p:stCondLst>
                                            <p:cond delay="0"/>
                                          </p:stCondLst>
                                        </p:cTn>
                                        <p:tgtEl>
                                          <p:spTgt spid="403"/>
                                        </p:tgtEl>
                                        <p:attrNameLst>
                                          <p:attrName>style.visibility</p:attrName>
                                        </p:attrNameLst>
                                      </p:cBhvr>
                                      <p:to>
                                        <p:strVal val="visible"/>
                                      </p:to>
                                    </p:set>
                                    <p:animEffect filter="fade" transition="in">
                                      <p:cBhvr>
                                        <p:cTn dur="1000"/>
                                        <p:tgtEl>
                                          <p:spTgt spid="403"/>
                                        </p:tgtEl>
                                      </p:cBhvr>
                                    </p:animEffect>
                                  </p:childTnLst>
                                </p:cTn>
                              </p:par>
                              <p:par>
                                <p:cTn fill="hold" nodeType="withEffect" presetClass="entr" presetID="10" presetSubtype="0">
                                  <p:stCondLst>
                                    <p:cond delay="0"/>
                                  </p:stCondLst>
                                  <p:childTnLst>
                                    <p:set>
                                      <p:cBhvr>
                                        <p:cTn dur="1" fill="hold">
                                          <p:stCondLst>
                                            <p:cond delay="0"/>
                                          </p:stCondLst>
                                        </p:cTn>
                                        <p:tgtEl>
                                          <p:spTgt spid="405"/>
                                        </p:tgtEl>
                                        <p:attrNameLst>
                                          <p:attrName>style.visibility</p:attrName>
                                        </p:attrNameLst>
                                      </p:cBhvr>
                                      <p:to>
                                        <p:strVal val="visible"/>
                                      </p:to>
                                    </p:set>
                                    <p:animEffect filter="fade" transition="in">
                                      <p:cBhvr>
                                        <p:cTn dur="1000"/>
                                        <p:tgtEl>
                                          <p:spTgt spid="405"/>
                                        </p:tgtEl>
                                      </p:cBhvr>
                                    </p:animEffect>
                                  </p:childTnLst>
                                </p:cTn>
                              </p:par>
                              <p:par>
                                <p:cTn fill="hold" nodeType="withEffect" presetClass="entr" presetID="10" presetSubtype="0">
                                  <p:stCondLst>
                                    <p:cond delay="0"/>
                                  </p:stCondLst>
                                  <p:childTnLst>
                                    <p:set>
                                      <p:cBhvr>
                                        <p:cTn dur="1" fill="hold">
                                          <p:stCondLst>
                                            <p:cond delay="0"/>
                                          </p:stCondLst>
                                        </p:cTn>
                                        <p:tgtEl>
                                          <p:spTgt spid="406"/>
                                        </p:tgtEl>
                                        <p:attrNameLst>
                                          <p:attrName>style.visibility</p:attrName>
                                        </p:attrNameLst>
                                      </p:cBhvr>
                                      <p:to>
                                        <p:strVal val="visible"/>
                                      </p:to>
                                    </p:set>
                                    <p:animEffect filter="fade" transition="in">
                                      <p:cBhvr>
                                        <p:cTn dur="1000"/>
                                        <p:tgtEl>
                                          <p:spTgt spid="406"/>
                                        </p:tgtEl>
                                      </p:cBhvr>
                                    </p:animEffect>
                                  </p:childTnLst>
                                </p:cTn>
                              </p:par>
                              <p:par>
                                <p:cTn fill="hold" nodeType="withEffect" presetClass="entr" presetID="10" presetSubtype="0">
                                  <p:stCondLst>
                                    <p:cond delay="0"/>
                                  </p:stCondLst>
                                  <p:childTnLst>
                                    <p:set>
                                      <p:cBhvr>
                                        <p:cTn dur="1" fill="hold">
                                          <p:stCondLst>
                                            <p:cond delay="0"/>
                                          </p:stCondLst>
                                        </p:cTn>
                                        <p:tgtEl>
                                          <p:spTgt spid="407"/>
                                        </p:tgtEl>
                                        <p:attrNameLst>
                                          <p:attrName>style.visibility</p:attrName>
                                        </p:attrNameLst>
                                      </p:cBhvr>
                                      <p:to>
                                        <p:strVal val="visible"/>
                                      </p:to>
                                    </p:set>
                                    <p:animEffect filter="fade" transition="in">
                                      <p:cBhvr>
                                        <p:cTn dur="1000"/>
                                        <p:tgtEl>
                                          <p:spTgt spid="407"/>
                                        </p:tgtEl>
                                      </p:cBhvr>
                                    </p:animEffect>
                                  </p:childTnLst>
                                </p:cTn>
                              </p:par>
                              <p:par>
                                <p:cTn fill="hold" nodeType="with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1000"/>
                                        <p:tgtEl>
                                          <p:spTgt spid="408"/>
                                        </p:tgtEl>
                                      </p:cBhvr>
                                    </p:animEffect>
                                  </p:childTnLst>
                                </p:cTn>
                              </p:par>
                              <p:par>
                                <p:cTn fill="hold" nodeType="with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1000"/>
                                        <p:tgtEl>
                                          <p:spTgt spid="409"/>
                                        </p:tgtEl>
                                      </p:cBhvr>
                                    </p:animEffect>
                                  </p:childTnLst>
                                </p:cTn>
                              </p:par>
                              <p:par>
                                <p:cTn fill="hold" nodeType="with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500"/>
                                        <p:tgtEl>
                                          <p:spTgt spid="410"/>
                                        </p:tgtEl>
                                      </p:cBhvr>
                                    </p:animEffect>
                                  </p:childTnLst>
                                </p:cTn>
                              </p:par>
                              <p:par>
                                <p:cTn fill="hold" nodeType="with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500"/>
                                        <p:tgtEl>
                                          <p:spTgt spid="411"/>
                                        </p:tgtEl>
                                      </p:cBhvr>
                                    </p:animEffect>
                                  </p:childTnLst>
                                </p:cTn>
                              </p:par>
                              <p:par>
                                <p:cTn fill="hold" nodeType="with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500"/>
                                        <p:tgtEl>
                                          <p:spTgt spid="412"/>
                                        </p:tgtEl>
                                      </p:cBhvr>
                                    </p:animEffect>
                                  </p:childTnLst>
                                </p:cTn>
                              </p:par>
                              <p:par>
                                <p:cTn fill="hold" nodeType="with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500"/>
                                        <p:tgtEl>
                                          <p:spTgt spid="413"/>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1000"/>
                                        <p:tgtEl>
                                          <p:spTgt spid="414"/>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500"/>
                                        <p:tgtEl>
                                          <p:spTgt spid="415"/>
                                        </p:tgtEl>
                                      </p:cBhvr>
                                    </p:animEffect>
                                  </p:childTnLst>
                                </p:cTn>
                              </p:par>
                              <p:par>
                                <p:cTn fill="hold" nodeType="withEffect" presetClass="entr" presetID="10" presetSubtype="0">
                                  <p:stCondLst>
                                    <p:cond delay="0"/>
                                  </p:stCondLst>
                                  <p:childTnLst>
                                    <p:set>
                                      <p:cBhvr>
                                        <p:cTn dur="1" fill="hold">
                                          <p:stCondLst>
                                            <p:cond delay="0"/>
                                          </p:stCondLst>
                                        </p:cTn>
                                        <p:tgtEl>
                                          <p:spTgt spid="416"/>
                                        </p:tgtEl>
                                        <p:attrNameLst>
                                          <p:attrName>style.visibility</p:attrName>
                                        </p:attrNameLst>
                                      </p:cBhvr>
                                      <p:to>
                                        <p:strVal val="visible"/>
                                      </p:to>
                                    </p:set>
                                    <p:animEffect filter="fade" transition="in">
                                      <p:cBhvr>
                                        <p:cTn dur="500"/>
                                        <p:tgtEl>
                                          <p:spTgt spid="416"/>
                                        </p:tgtEl>
                                      </p:cBhvr>
                                    </p:animEffect>
                                  </p:childTnLst>
                                </p:cTn>
                              </p:par>
                              <p:par>
                                <p:cTn fill="hold" nodeType="with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500"/>
                                        <p:tgtEl>
                                          <p:spTgt spid="417"/>
                                        </p:tgtEl>
                                      </p:cBhvr>
                                    </p:animEffect>
                                  </p:childTnLst>
                                </p:cTn>
                              </p:par>
                              <p:par>
                                <p:cTn fill="hold" nodeType="withEffect" presetClass="entr" presetID="10" presetSubtype="0">
                                  <p:stCondLst>
                                    <p:cond delay="0"/>
                                  </p:stCondLst>
                                  <p:childTnLst>
                                    <p:set>
                                      <p:cBhvr>
                                        <p:cTn dur="1" fill="hold">
                                          <p:stCondLst>
                                            <p:cond delay="0"/>
                                          </p:stCondLst>
                                        </p:cTn>
                                        <p:tgtEl>
                                          <p:spTgt spid="418"/>
                                        </p:tgtEl>
                                        <p:attrNameLst>
                                          <p:attrName>style.visibility</p:attrName>
                                        </p:attrNameLst>
                                      </p:cBhvr>
                                      <p:to>
                                        <p:strVal val="visible"/>
                                      </p:to>
                                    </p:set>
                                    <p:animEffect filter="fade" transition="in">
                                      <p:cBhvr>
                                        <p:cTn dur="500"/>
                                        <p:tgtEl>
                                          <p:spTgt spid="418"/>
                                        </p:tgtEl>
                                      </p:cBhvr>
                                    </p:animEffect>
                                  </p:childTnLst>
                                </p:cTn>
                              </p:par>
                              <p:par>
                                <p:cTn fill="hold" nodeType="withEffect" presetClass="entr" presetID="10" presetSubtype="0">
                                  <p:stCondLst>
                                    <p:cond delay="0"/>
                                  </p:stCondLst>
                                  <p:childTnLst>
                                    <p:set>
                                      <p:cBhvr>
                                        <p:cTn dur="1" fill="hold">
                                          <p:stCondLst>
                                            <p:cond delay="0"/>
                                          </p:stCondLst>
                                        </p:cTn>
                                        <p:tgtEl>
                                          <p:spTgt spid="419"/>
                                        </p:tgtEl>
                                        <p:attrNameLst>
                                          <p:attrName>style.visibility</p:attrName>
                                        </p:attrNameLst>
                                      </p:cBhvr>
                                      <p:to>
                                        <p:strVal val="visible"/>
                                      </p:to>
                                    </p:set>
                                    <p:animEffect filter="fade" transition="in">
                                      <p:cBhvr>
                                        <p:cTn dur="500"/>
                                        <p:tgtEl>
                                          <p:spTgt spid="419"/>
                                        </p:tgtEl>
                                      </p:cBhvr>
                                    </p:animEffect>
                                  </p:childTnLst>
                                </p:cTn>
                              </p:par>
                              <p:par>
                                <p:cTn fill="hold" nodeType="with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1000"/>
                                        <p:tgtEl>
                                          <p:spTgt spid="420"/>
                                        </p:tgtEl>
                                      </p:cBhvr>
                                    </p:animEffect>
                                  </p:childTnLst>
                                </p:cTn>
                              </p:par>
                              <p:par>
                                <p:cTn fill="hold" nodeType="withEffect" presetClass="entr" presetID="10" presetSubtype="0">
                                  <p:stCondLst>
                                    <p:cond delay="0"/>
                                  </p:stCondLst>
                                  <p:childTnLst>
                                    <p:set>
                                      <p:cBhvr>
                                        <p:cTn dur="1" fill="hold">
                                          <p:stCondLst>
                                            <p:cond delay="0"/>
                                          </p:stCondLst>
                                        </p:cTn>
                                        <p:tgtEl>
                                          <p:spTgt spid="421"/>
                                        </p:tgtEl>
                                        <p:attrNameLst>
                                          <p:attrName>style.visibility</p:attrName>
                                        </p:attrNameLst>
                                      </p:cBhvr>
                                      <p:to>
                                        <p:strVal val="visible"/>
                                      </p:to>
                                    </p:set>
                                    <p:animEffect filter="fade" transition="in">
                                      <p:cBhvr>
                                        <p:cTn dur="500"/>
                                        <p:tgtEl>
                                          <p:spTgt spid="421"/>
                                        </p:tgtEl>
                                      </p:cBhvr>
                                    </p:animEffect>
                                  </p:childTnLst>
                                </p:cTn>
                              </p:par>
                              <p:par>
                                <p:cTn fill="hold" nodeType="withEffect" presetClass="entr" presetID="10" presetSubtype="0">
                                  <p:stCondLst>
                                    <p:cond delay="0"/>
                                  </p:stCondLst>
                                  <p:childTnLst>
                                    <p:set>
                                      <p:cBhvr>
                                        <p:cTn dur="1" fill="hold">
                                          <p:stCondLst>
                                            <p:cond delay="0"/>
                                          </p:stCondLst>
                                        </p:cTn>
                                        <p:tgtEl>
                                          <p:spTgt spid="422"/>
                                        </p:tgtEl>
                                        <p:attrNameLst>
                                          <p:attrName>style.visibility</p:attrName>
                                        </p:attrNameLst>
                                      </p:cBhvr>
                                      <p:to>
                                        <p:strVal val="visible"/>
                                      </p:to>
                                    </p:set>
                                    <p:animEffect filter="fade" transition="in">
                                      <p:cBhvr>
                                        <p:cTn dur="500"/>
                                        <p:tgtEl>
                                          <p:spTgt spid="422"/>
                                        </p:tgtEl>
                                      </p:cBhvr>
                                    </p:animEffect>
                                  </p:childTnLst>
                                </p:cTn>
                              </p:par>
                              <p:par>
                                <p:cTn fill="hold" nodeType="withEffect" presetClass="entr" presetID="10" presetSubtype="0">
                                  <p:stCondLst>
                                    <p:cond delay="0"/>
                                  </p:stCondLst>
                                  <p:childTnLst>
                                    <p:set>
                                      <p:cBhvr>
                                        <p:cTn dur="1" fill="hold">
                                          <p:stCondLst>
                                            <p:cond delay="0"/>
                                          </p:stCondLst>
                                        </p:cTn>
                                        <p:tgtEl>
                                          <p:spTgt spid="423"/>
                                        </p:tgtEl>
                                        <p:attrNameLst>
                                          <p:attrName>style.visibility</p:attrName>
                                        </p:attrNameLst>
                                      </p:cBhvr>
                                      <p:to>
                                        <p:strVal val="visible"/>
                                      </p:to>
                                    </p:set>
                                    <p:animEffect filter="fade" transition="in">
                                      <p:cBhvr>
                                        <p:cTn dur="500"/>
                                        <p:tgtEl>
                                          <p:spTgt spid="423"/>
                                        </p:tgtEl>
                                      </p:cBhvr>
                                    </p:animEffect>
                                  </p:childTnLst>
                                </p:cTn>
                              </p:par>
                              <p:par>
                                <p:cTn fill="hold" nodeType="withEffect" presetClass="entr" presetID="10" presetSubtype="0">
                                  <p:stCondLst>
                                    <p:cond delay="0"/>
                                  </p:stCondLst>
                                  <p:childTnLst>
                                    <p:set>
                                      <p:cBhvr>
                                        <p:cTn dur="1" fill="hold">
                                          <p:stCondLst>
                                            <p:cond delay="0"/>
                                          </p:stCondLst>
                                        </p:cTn>
                                        <p:tgtEl>
                                          <p:spTgt spid="424"/>
                                        </p:tgtEl>
                                        <p:attrNameLst>
                                          <p:attrName>style.visibility</p:attrName>
                                        </p:attrNameLst>
                                      </p:cBhvr>
                                      <p:to>
                                        <p:strVal val="visible"/>
                                      </p:to>
                                    </p:set>
                                    <p:animEffect filter="fade" transition="in">
                                      <p:cBhvr>
                                        <p:cTn dur="500"/>
                                        <p:tgtEl>
                                          <p:spTgt spid="424"/>
                                        </p:tgtEl>
                                      </p:cBhvr>
                                    </p:animEffect>
                                  </p:childTnLst>
                                </p:cTn>
                              </p:par>
                              <p:par>
                                <p:cTn fill="hold" nodeType="withEffect" presetClass="entr" presetID="10" presetSubtype="0">
                                  <p:stCondLst>
                                    <p:cond delay="0"/>
                                  </p:stCondLst>
                                  <p:childTnLst>
                                    <p:set>
                                      <p:cBhvr>
                                        <p:cTn dur="1" fill="hold">
                                          <p:stCondLst>
                                            <p:cond delay="0"/>
                                          </p:stCondLst>
                                        </p:cTn>
                                        <p:tgtEl>
                                          <p:spTgt spid="425"/>
                                        </p:tgtEl>
                                        <p:attrNameLst>
                                          <p:attrName>style.visibility</p:attrName>
                                        </p:attrNameLst>
                                      </p:cBhvr>
                                      <p:to>
                                        <p:strVal val="visible"/>
                                      </p:to>
                                    </p:set>
                                    <p:animEffect filter="fade" transition="in">
                                      <p:cBhvr>
                                        <p:cTn dur="1000"/>
                                        <p:tgtEl>
                                          <p:spTgt spid="425"/>
                                        </p:tgtEl>
                                      </p:cBhvr>
                                    </p:animEffect>
                                  </p:childTnLst>
                                </p:cTn>
                              </p:par>
                              <p:par>
                                <p:cTn fill="hold" nodeType="withEffect" presetClass="entr" presetID="10" presetSubtype="0">
                                  <p:stCondLst>
                                    <p:cond delay="0"/>
                                  </p:stCondLst>
                                  <p:childTnLst>
                                    <p:set>
                                      <p:cBhvr>
                                        <p:cTn dur="1" fill="hold">
                                          <p:stCondLst>
                                            <p:cond delay="0"/>
                                          </p:stCondLst>
                                        </p:cTn>
                                        <p:tgtEl>
                                          <p:spTgt spid="426"/>
                                        </p:tgtEl>
                                        <p:attrNameLst>
                                          <p:attrName>style.visibility</p:attrName>
                                        </p:attrNameLst>
                                      </p:cBhvr>
                                      <p:to>
                                        <p:strVal val="visible"/>
                                      </p:to>
                                    </p:set>
                                    <p:animEffect filter="fade" transition="in">
                                      <p:cBhvr>
                                        <p:cTn dur="500"/>
                                        <p:tgtEl>
                                          <p:spTgt spid="426"/>
                                        </p:tgtEl>
                                      </p:cBhvr>
                                    </p:animEffect>
                                  </p:childTnLst>
                                </p:cTn>
                              </p:par>
                              <p:par>
                                <p:cTn fill="hold" nodeType="withEffect" presetClass="entr" presetID="10" presetSubtype="0">
                                  <p:stCondLst>
                                    <p:cond delay="0"/>
                                  </p:stCondLst>
                                  <p:childTnLst>
                                    <p:set>
                                      <p:cBhvr>
                                        <p:cTn dur="1" fill="hold">
                                          <p:stCondLst>
                                            <p:cond delay="0"/>
                                          </p:stCondLst>
                                        </p:cTn>
                                        <p:tgtEl>
                                          <p:spTgt spid="427"/>
                                        </p:tgtEl>
                                        <p:attrNameLst>
                                          <p:attrName>style.visibility</p:attrName>
                                        </p:attrNameLst>
                                      </p:cBhvr>
                                      <p:to>
                                        <p:strVal val="visible"/>
                                      </p:to>
                                    </p:set>
                                    <p:animEffect filter="fade" transition="in">
                                      <p:cBhvr>
                                        <p:cTn dur="500"/>
                                        <p:tgtEl>
                                          <p:spTgt spid="427"/>
                                        </p:tgtEl>
                                      </p:cBhvr>
                                    </p:animEffect>
                                  </p:childTnLst>
                                </p:cTn>
                              </p:par>
                              <p:par>
                                <p:cTn fill="hold" nodeType="withEffect" presetClass="entr" presetID="10" presetSubtype="0">
                                  <p:stCondLst>
                                    <p:cond delay="0"/>
                                  </p:stCondLst>
                                  <p:childTnLst>
                                    <p:set>
                                      <p:cBhvr>
                                        <p:cTn dur="1" fill="hold">
                                          <p:stCondLst>
                                            <p:cond delay="0"/>
                                          </p:stCondLst>
                                        </p:cTn>
                                        <p:tgtEl>
                                          <p:spTgt spid="428"/>
                                        </p:tgtEl>
                                        <p:attrNameLst>
                                          <p:attrName>style.visibility</p:attrName>
                                        </p:attrNameLst>
                                      </p:cBhvr>
                                      <p:to>
                                        <p:strVal val="visible"/>
                                      </p:to>
                                    </p:set>
                                    <p:animEffect filter="fade" transition="in">
                                      <p:cBhvr>
                                        <p:cTn dur="500"/>
                                        <p:tgtEl>
                                          <p:spTgt spid="428"/>
                                        </p:tgtEl>
                                      </p:cBhvr>
                                    </p:animEffect>
                                  </p:childTnLst>
                                </p:cTn>
                              </p:par>
                              <p:par>
                                <p:cTn fill="hold" nodeType="withEffect" presetClass="entr" presetID="10" presetSubtype="0">
                                  <p:stCondLst>
                                    <p:cond delay="0"/>
                                  </p:stCondLst>
                                  <p:childTnLst>
                                    <p:set>
                                      <p:cBhvr>
                                        <p:cTn dur="1" fill="hold">
                                          <p:stCondLst>
                                            <p:cond delay="0"/>
                                          </p:stCondLst>
                                        </p:cTn>
                                        <p:tgtEl>
                                          <p:spTgt spid="429"/>
                                        </p:tgtEl>
                                        <p:attrNameLst>
                                          <p:attrName>style.visibility</p:attrName>
                                        </p:attrNameLst>
                                      </p:cBhvr>
                                      <p:to>
                                        <p:strVal val="visible"/>
                                      </p:to>
                                    </p:set>
                                    <p:animEffect filter="fade" transition="in">
                                      <p:cBhvr>
                                        <p:cTn dur="500"/>
                                        <p:tgtEl>
                                          <p:spTgt spid="429"/>
                                        </p:tgtEl>
                                      </p:cBhvr>
                                    </p:animEffect>
                                  </p:childTnLst>
                                </p:cTn>
                              </p:par>
                              <p:par>
                                <p:cTn fill="hold" nodeType="withEffect" presetClass="entr" presetID="10" presetSubtype="0">
                                  <p:stCondLst>
                                    <p:cond delay="0"/>
                                  </p:stCondLst>
                                  <p:childTnLst>
                                    <p:set>
                                      <p:cBhvr>
                                        <p:cTn dur="1" fill="hold">
                                          <p:stCondLst>
                                            <p:cond delay="0"/>
                                          </p:stCondLst>
                                        </p:cTn>
                                        <p:tgtEl>
                                          <p:spTgt spid="430"/>
                                        </p:tgtEl>
                                        <p:attrNameLst>
                                          <p:attrName>style.visibility</p:attrName>
                                        </p:attrNameLst>
                                      </p:cBhvr>
                                      <p:to>
                                        <p:strVal val="visible"/>
                                      </p:to>
                                    </p:set>
                                    <p:animEffect filter="fade" transition="in">
                                      <p:cBhvr>
                                        <p:cTn dur="500"/>
                                        <p:tgtEl>
                                          <p:spTgt spid="430"/>
                                        </p:tgtEl>
                                      </p:cBhvr>
                                    </p:animEffect>
                                  </p:childTnLst>
                                </p:cTn>
                              </p:par>
                              <p:par>
                                <p:cTn fill="hold" nodeType="withEffect" presetClass="entr" presetID="10" presetSubtype="0">
                                  <p:stCondLst>
                                    <p:cond delay="0"/>
                                  </p:stCondLst>
                                  <p:childTnLst>
                                    <p:set>
                                      <p:cBhvr>
                                        <p:cTn dur="1" fill="hold">
                                          <p:stCondLst>
                                            <p:cond delay="0"/>
                                          </p:stCondLst>
                                        </p:cTn>
                                        <p:tgtEl>
                                          <p:spTgt spid="431"/>
                                        </p:tgtEl>
                                        <p:attrNameLst>
                                          <p:attrName>style.visibility</p:attrName>
                                        </p:attrNameLst>
                                      </p:cBhvr>
                                      <p:to>
                                        <p:strVal val="visible"/>
                                      </p:to>
                                    </p:set>
                                    <p:animEffect filter="fade" transition="in">
                                      <p:cBhvr>
                                        <p:cTn dur="500"/>
                                        <p:tgtEl>
                                          <p:spTgt spid="431"/>
                                        </p:tgtEl>
                                      </p:cBhvr>
                                    </p:animEffect>
                                  </p:childTnLst>
                                </p:cTn>
                              </p:par>
                              <p:par>
                                <p:cTn fill="hold" nodeType="withEffect" presetClass="entr" presetID="10" presetSubtype="0">
                                  <p:stCondLst>
                                    <p:cond delay="0"/>
                                  </p:stCondLst>
                                  <p:childTnLst>
                                    <p:set>
                                      <p:cBhvr>
                                        <p:cTn dur="1" fill="hold">
                                          <p:stCondLst>
                                            <p:cond delay="0"/>
                                          </p:stCondLst>
                                        </p:cTn>
                                        <p:tgtEl>
                                          <p:spTgt spid="432"/>
                                        </p:tgtEl>
                                        <p:attrNameLst>
                                          <p:attrName>style.visibility</p:attrName>
                                        </p:attrNameLst>
                                      </p:cBhvr>
                                      <p:to>
                                        <p:strVal val="visible"/>
                                      </p:to>
                                    </p:set>
                                    <p:animEffect filter="fade" transition="in">
                                      <p:cBhvr>
                                        <p:cTn dur="500"/>
                                        <p:tgtEl>
                                          <p:spTgt spid="432"/>
                                        </p:tgtEl>
                                      </p:cBhvr>
                                    </p:animEffect>
                                  </p:childTnLst>
                                </p:cTn>
                              </p:par>
                              <p:par>
                                <p:cTn fill="hold" nodeType="withEffect" presetClass="entr" presetID="10" presetSubtype="0">
                                  <p:stCondLst>
                                    <p:cond delay="0"/>
                                  </p:stCondLst>
                                  <p:childTnLst>
                                    <p:set>
                                      <p:cBhvr>
                                        <p:cTn dur="1" fill="hold">
                                          <p:stCondLst>
                                            <p:cond delay="0"/>
                                          </p:stCondLst>
                                        </p:cTn>
                                        <p:tgtEl>
                                          <p:spTgt spid="433"/>
                                        </p:tgtEl>
                                        <p:attrNameLst>
                                          <p:attrName>style.visibility</p:attrName>
                                        </p:attrNameLst>
                                      </p:cBhvr>
                                      <p:to>
                                        <p:strVal val="visible"/>
                                      </p:to>
                                    </p:set>
                                    <p:animEffect filter="fade" transition="in">
                                      <p:cBhvr>
                                        <p:cTn dur="500"/>
                                        <p:tgtEl>
                                          <p:spTgt spid="433"/>
                                        </p:tgtEl>
                                      </p:cBhvr>
                                    </p:animEffect>
                                  </p:childTnLst>
                                </p:cTn>
                              </p:par>
                              <p:par>
                                <p:cTn fill="hold" nodeType="withEffect" presetClass="entr" presetID="10" presetSubtype="0">
                                  <p:stCondLst>
                                    <p:cond delay="0"/>
                                  </p:stCondLst>
                                  <p:childTnLst>
                                    <p:set>
                                      <p:cBhvr>
                                        <p:cTn dur="1" fill="hold">
                                          <p:stCondLst>
                                            <p:cond delay="0"/>
                                          </p:stCondLst>
                                        </p:cTn>
                                        <p:tgtEl>
                                          <p:spTgt spid="434"/>
                                        </p:tgtEl>
                                        <p:attrNameLst>
                                          <p:attrName>style.visibility</p:attrName>
                                        </p:attrNameLst>
                                      </p:cBhvr>
                                      <p:to>
                                        <p:strVal val="visible"/>
                                      </p:to>
                                    </p:set>
                                    <p:animEffect filter="fade" transition="in">
                                      <p:cBhvr>
                                        <p:cTn dur="500"/>
                                        <p:tgtEl>
                                          <p:spTgt spid="434"/>
                                        </p:tgtEl>
                                      </p:cBhvr>
                                    </p:animEffect>
                                  </p:childTnLst>
                                </p:cTn>
                              </p:par>
                              <p:par>
                                <p:cTn fill="hold" nodeType="withEffect" presetClass="entr" presetID="10" presetSubtype="0">
                                  <p:stCondLst>
                                    <p:cond delay="0"/>
                                  </p:stCondLst>
                                  <p:childTnLst>
                                    <p:set>
                                      <p:cBhvr>
                                        <p:cTn dur="1" fill="hold">
                                          <p:stCondLst>
                                            <p:cond delay="0"/>
                                          </p:stCondLst>
                                        </p:cTn>
                                        <p:tgtEl>
                                          <p:spTgt spid="435"/>
                                        </p:tgtEl>
                                        <p:attrNameLst>
                                          <p:attrName>style.visibility</p:attrName>
                                        </p:attrNameLst>
                                      </p:cBhvr>
                                      <p:to>
                                        <p:strVal val="visible"/>
                                      </p:to>
                                    </p:set>
                                    <p:animEffect filter="fade" transition="in">
                                      <p:cBhvr>
                                        <p:cTn dur="500"/>
                                        <p:tgtEl>
                                          <p:spTgt spid="435"/>
                                        </p:tgtEl>
                                      </p:cBhvr>
                                    </p:animEffect>
                                  </p:childTnLst>
                                </p:cTn>
                              </p:par>
                              <p:par>
                                <p:cTn fill="hold" nodeType="withEffect" presetClass="entr" presetID="10" presetSubtype="0">
                                  <p:stCondLst>
                                    <p:cond delay="0"/>
                                  </p:stCondLst>
                                  <p:childTnLst>
                                    <p:set>
                                      <p:cBhvr>
                                        <p:cTn dur="1" fill="hold">
                                          <p:stCondLst>
                                            <p:cond delay="0"/>
                                          </p:stCondLst>
                                        </p:cTn>
                                        <p:tgtEl>
                                          <p:spTgt spid="436"/>
                                        </p:tgtEl>
                                        <p:attrNameLst>
                                          <p:attrName>style.visibility</p:attrName>
                                        </p:attrNameLst>
                                      </p:cBhvr>
                                      <p:to>
                                        <p:strVal val="visible"/>
                                      </p:to>
                                    </p:set>
                                    <p:animEffect filter="fade" transition="in">
                                      <p:cBhvr>
                                        <p:cTn dur="500"/>
                                        <p:tgtEl>
                                          <p:spTgt spid="436"/>
                                        </p:tgtEl>
                                      </p:cBhvr>
                                    </p:animEffect>
                                  </p:childTnLst>
                                </p:cTn>
                              </p:par>
                              <p:par>
                                <p:cTn fill="hold" nodeType="withEffect" presetClass="entr" presetID="10" presetSubtype="0">
                                  <p:stCondLst>
                                    <p:cond delay="0"/>
                                  </p:stCondLst>
                                  <p:childTnLst>
                                    <p:set>
                                      <p:cBhvr>
                                        <p:cTn dur="1" fill="hold">
                                          <p:stCondLst>
                                            <p:cond delay="0"/>
                                          </p:stCondLst>
                                        </p:cTn>
                                        <p:tgtEl>
                                          <p:spTgt spid="437"/>
                                        </p:tgtEl>
                                        <p:attrNameLst>
                                          <p:attrName>style.visibility</p:attrName>
                                        </p:attrNameLst>
                                      </p:cBhvr>
                                      <p:to>
                                        <p:strVal val="visible"/>
                                      </p:to>
                                    </p:set>
                                    <p:animEffect filter="fade" transition="in">
                                      <p:cBhvr>
                                        <p:cTn dur="500"/>
                                        <p:tgtEl>
                                          <p:spTgt spid="437"/>
                                        </p:tgtEl>
                                      </p:cBhvr>
                                    </p:animEffect>
                                  </p:childTnLst>
                                </p:cTn>
                              </p:par>
                              <p:par>
                                <p:cTn fill="hold" nodeType="withEffect" presetClass="entr" presetID="10" presetSubtype="0">
                                  <p:stCondLst>
                                    <p:cond delay="0"/>
                                  </p:stCondLst>
                                  <p:childTnLst>
                                    <p:set>
                                      <p:cBhvr>
                                        <p:cTn dur="1" fill="hold">
                                          <p:stCondLst>
                                            <p:cond delay="0"/>
                                          </p:stCondLst>
                                        </p:cTn>
                                        <p:tgtEl>
                                          <p:spTgt spid="438"/>
                                        </p:tgtEl>
                                        <p:attrNameLst>
                                          <p:attrName>style.visibility</p:attrName>
                                        </p:attrNameLst>
                                      </p:cBhvr>
                                      <p:to>
                                        <p:strVal val="visible"/>
                                      </p:to>
                                    </p:set>
                                    <p:animEffect filter="fade" transition="in">
                                      <p:cBhvr>
                                        <p:cTn dur="500"/>
                                        <p:tgtEl>
                                          <p:spTgt spid="438"/>
                                        </p:tgtEl>
                                      </p:cBhvr>
                                    </p:animEffect>
                                  </p:childTnLst>
                                </p:cTn>
                              </p:par>
                              <p:par>
                                <p:cTn fill="hold" nodeType="withEffect" presetClass="entr" presetID="10" presetSubtype="0">
                                  <p:stCondLst>
                                    <p:cond delay="0"/>
                                  </p:stCondLst>
                                  <p:childTnLst>
                                    <p:set>
                                      <p:cBhvr>
                                        <p:cTn dur="1" fill="hold">
                                          <p:stCondLst>
                                            <p:cond delay="0"/>
                                          </p:stCondLst>
                                        </p:cTn>
                                        <p:tgtEl>
                                          <p:spTgt spid="439"/>
                                        </p:tgtEl>
                                        <p:attrNameLst>
                                          <p:attrName>style.visibility</p:attrName>
                                        </p:attrNameLst>
                                      </p:cBhvr>
                                      <p:to>
                                        <p:strVal val="visible"/>
                                      </p:to>
                                    </p:set>
                                    <p:animEffect filter="fade" transition="in">
                                      <p:cBhvr>
                                        <p:cTn dur="500"/>
                                        <p:tgtEl>
                                          <p:spTgt spid="439"/>
                                        </p:tgtEl>
                                      </p:cBhvr>
                                    </p:animEffect>
                                  </p:childTnLst>
                                </p:cTn>
                              </p:par>
                              <p:par>
                                <p:cTn fill="hold" nodeType="withEffect" presetClass="entr" presetID="10" presetSubtype="0">
                                  <p:stCondLst>
                                    <p:cond delay="0"/>
                                  </p:stCondLst>
                                  <p:childTnLst>
                                    <p:set>
                                      <p:cBhvr>
                                        <p:cTn dur="1" fill="hold">
                                          <p:stCondLst>
                                            <p:cond delay="0"/>
                                          </p:stCondLst>
                                        </p:cTn>
                                        <p:tgtEl>
                                          <p:spTgt spid="440"/>
                                        </p:tgtEl>
                                        <p:attrNameLst>
                                          <p:attrName>style.visibility</p:attrName>
                                        </p:attrNameLst>
                                      </p:cBhvr>
                                      <p:to>
                                        <p:strVal val="visible"/>
                                      </p:to>
                                    </p:set>
                                    <p:animEffect filter="fade" transition="in">
                                      <p:cBhvr>
                                        <p:cTn dur="500"/>
                                        <p:tgtEl>
                                          <p:spTgt spid="440"/>
                                        </p:tgtEl>
                                      </p:cBhvr>
                                    </p:animEffect>
                                  </p:childTnLst>
                                </p:cTn>
                              </p:par>
                              <p:par>
                                <p:cTn fill="hold" nodeType="withEffect" presetClass="entr" presetID="10" presetSubtype="0">
                                  <p:stCondLst>
                                    <p:cond delay="0"/>
                                  </p:stCondLst>
                                  <p:childTnLst>
                                    <p:set>
                                      <p:cBhvr>
                                        <p:cTn dur="1" fill="hold">
                                          <p:stCondLst>
                                            <p:cond delay="0"/>
                                          </p:stCondLst>
                                        </p:cTn>
                                        <p:tgtEl>
                                          <p:spTgt spid="441"/>
                                        </p:tgtEl>
                                        <p:attrNameLst>
                                          <p:attrName>style.visibility</p:attrName>
                                        </p:attrNameLst>
                                      </p:cBhvr>
                                      <p:to>
                                        <p:strVal val="visible"/>
                                      </p:to>
                                    </p:set>
                                    <p:animEffect filter="fade" transition="in">
                                      <p:cBhvr>
                                        <p:cTn dur="500"/>
                                        <p:tgtEl>
                                          <p:spTgt spid="441"/>
                                        </p:tgtEl>
                                      </p:cBhvr>
                                    </p:animEffect>
                                  </p:childTnLst>
                                </p:cTn>
                              </p:par>
                              <p:par>
                                <p:cTn fill="hold" nodeType="withEffect" presetClass="entr" presetID="10" presetSubtype="0">
                                  <p:stCondLst>
                                    <p:cond delay="0"/>
                                  </p:stCondLst>
                                  <p:childTnLst>
                                    <p:set>
                                      <p:cBhvr>
                                        <p:cTn dur="1" fill="hold">
                                          <p:stCondLst>
                                            <p:cond delay="0"/>
                                          </p:stCondLst>
                                        </p:cTn>
                                        <p:tgtEl>
                                          <p:spTgt spid="442"/>
                                        </p:tgtEl>
                                        <p:attrNameLst>
                                          <p:attrName>style.visibility</p:attrName>
                                        </p:attrNameLst>
                                      </p:cBhvr>
                                      <p:to>
                                        <p:strVal val="visible"/>
                                      </p:to>
                                    </p:set>
                                    <p:animEffect filter="fade" transition="in">
                                      <p:cBhvr>
                                        <p:cTn dur="1000"/>
                                        <p:tgtEl>
                                          <p:spTgt spid="442"/>
                                        </p:tgtEl>
                                      </p:cBhvr>
                                    </p:animEffect>
                                  </p:childTnLst>
                                </p:cTn>
                              </p:par>
                              <p:par>
                                <p:cTn fill="hold" nodeType="withEffect" presetClass="entr" presetID="10" presetSubtype="0">
                                  <p:stCondLst>
                                    <p:cond delay="0"/>
                                  </p:stCondLst>
                                  <p:childTnLst>
                                    <p:set>
                                      <p:cBhvr>
                                        <p:cTn dur="1" fill="hold">
                                          <p:stCondLst>
                                            <p:cond delay="0"/>
                                          </p:stCondLst>
                                        </p:cTn>
                                        <p:tgtEl>
                                          <p:spTgt spid="443"/>
                                        </p:tgtEl>
                                        <p:attrNameLst>
                                          <p:attrName>style.visibility</p:attrName>
                                        </p:attrNameLst>
                                      </p:cBhvr>
                                      <p:to>
                                        <p:strVal val="visible"/>
                                      </p:to>
                                    </p:set>
                                    <p:animEffect filter="fade" transition="in">
                                      <p:cBhvr>
                                        <p:cTn dur="1000"/>
                                        <p:tgtEl>
                                          <p:spTgt spid="443"/>
                                        </p:tgtEl>
                                      </p:cBhvr>
                                    </p:animEffect>
                                  </p:childTnLst>
                                </p:cTn>
                              </p:par>
                              <p:par>
                                <p:cTn fill="hold" nodeType="withEffect" presetClass="entr" presetID="10" presetSubtype="0">
                                  <p:stCondLst>
                                    <p:cond delay="0"/>
                                  </p:stCondLst>
                                  <p:childTnLst>
                                    <p:set>
                                      <p:cBhvr>
                                        <p:cTn dur="1" fill="hold">
                                          <p:stCondLst>
                                            <p:cond delay="0"/>
                                          </p:stCondLst>
                                        </p:cTn>
                                        <p:tgtEl>
                                          <p:spTgt spid="444"/>
                                        </p:tgtEl>
                                        <p:attrNameLst>
                                          <p:attrName>style.visibility</p:attrName>
                                        </p:attrNameLst>
                                      </p:cBhvr>
                                      <p:to>
                                        <p:strVal val="visible"/>
                                      </p:to>
                                    </p:set>
                                    <p:animEffect filter="fade" transition="in">
                                      <p:cBhvr>
                                        <p:cTn dur="500"/>
                                        <p:tgtEl>
                                          <p:spTgt spid="444"/>
                                        </p:tgtEl>
                                      </p:cBhvr>
                                    </p:animEffect>
                                  </p:childTnLst>
                                </p:cTn>
                              </p:par>
                              <p:par>
                                <p:cTn fill="hold" nodeType="withEffect" presetClass="entr" presetID="10" presetSubtype="0">
                                  <p:stCondLst>
                                    <p:cond delay="0"/>
                                  </p:stCondLst>
                                  <p:childTnLst>
                                    <p:set>
                                      <p:cBhvr>
                                        <p:cTn dur="1" fill="hold">
                                          <p:stCondLst>
                                            <p:cond delay="0"/>
                                          </p:stCondLst>
                                        </p:cTn>
                                        <p:tgtEl>
                                          <p:spTgt spid="445"/>
                                        </p:tgtEl>
                                        <p:attrNameLst>
                                          <p:attrName>style.visibility</p:attrName>
                                        </p:attrNameLst>
                                      </p:cBhvr>
                                      <p:to>
                                        <p:strVal val="visible"/>
                                      </p:to>
                                    </p:set>
                                    <p:animEffect filter="fade" transition="in">
                                      <p:cBhvr>
                                        <p:cTn dur="500"/>
                                        <p:tgtEl>
                                          <p:spTgt spid="445"/>
                                        </p:tgtEl>
                                      </p:cBhvr>
                                    </p:animEffect>
                                  </p:childTnLst>
                                </p:cTn>
                              </p:par>
                              <p:par>
                                <p:cTn fill="hold" nodeType="withEffect" presetClass="entr" presetID="10" presetSubtype="0">
                                  <p:stCondLst>
                                    <p:cond delay="0"/>
                                  </p:stCondLst>
                                  <p:childTnLst>
                                    <p:set>
                                      <p:cBhvr>
                                        <p:cTn dur="1" fill="hold">
                                          <p:stCondLst>
                                            <p:cond delay="0"/>
                                          </p:stCondLst>
                                        </p:cTn>
                                        <p:tgtEl>
                                          <p:spTgt spid="446"/>
                                        </p:tgtEl>
                                        <p:attrNameLst>
                                          <p:attrName>style.visibility</p:attrName>
                                        </p:attrNameLst>
                                      </p:cBhvr>
                                      <p:to>
                                        <p:strVal val="visible"/>
                                      </p:to>
                                    </p:set>
                                    <p:animEffect filter="fade" transition="in">
                                      <p:cBhvr>
                                        <p:cTn dur="500"/>
                                        <p:tgtEl>
                                          <p:spTgt spid="446"/>
                                        </p:tgtEl>
                                      </p:cBhvr>
                                    </p:animEffect>
                                  </p:childTnLst>
                                </p:cTn>
                              </p:par>
                              <p:par>
                                <p:cTn fill="hold" nodeType="withEffect" presetClass="entr" presetID="10" presetSubtype="0">
                                  <p:stCondLst>
                                    <p:cond delay="0"/>
                                  </p:stCondLst>
                                  <p:childTnLst>
                                    <p:set>
                                      <p:cBhvr>
                                        <p:cTn dur="1" fill="hold">
                                          <p:stCondLst>
                                            <p:cond delay="0"/>
                                          </p:stCondLst>
                                        </p:cTn>
                                        <p:tgtEl>
                                          <p:spTgt spid="447"/>
                                        </p:tgtEl>
                                        <p:attrNameLst>
                                          <p:attrName>style.visibility</p:attrName>
                                        </p:attrNameLst>
                                      </p:cBhvr>
                                      <p:to>
                                        <p:strVal val="visible"/>
                                      </p:to>
                                    </p:set>
                                    <p:animEffect filter="fade" transition="in">
                                      <p:cBhvr>
                                        <p:cTn dur="500"/>
                                        <p:tgtEl>
                                          <p:spTgt spid="447"/>
                                        </p:tgtEl>
                                      </p:cBhvr>
                                    </p:animEffect>
                                  </p:childTnLst>
                                </p:cTn>
                              </p:par>
                              <p:par>
                                <p:cTn fill="hold" nodeType="withEffect" presetClass="entr" presetID="10" presetSubtype="0">
                                  <p:stCondLst>
                                    <p:cond delay="0"/>
                                  </p:stCondLst>
                                  <p:childTnLst>
                                    <p:set>
                                      <p:cBhvr>
                                        <p:cTn dur="1" fill="hold">
                                          <p:stCondLst>
                                            <p:cond delay="0"/>
                                          </p:stCondLst>
                                        </p:cTn>
                                        <p:tgtEl>
                                          <p:spTgt spid="448"/>
                                        </p:tgtEl>
                                        <p:attrNameLst>
                                          <p:attrName>style.visibility</p:attrName>
                                        </p:attrNameLst>
                                      </p:cBhvr>
                                      <p:to>
                                        <p:strVal val="visible"/>
                                      </p:to>
                                    </p:set>
                                    <p:animEffect filter="fade" transition="in">
                                      <p:cBhvr>
                                        <p:cTn dur="500"/>
                                        <p:tgtEl>
                                          <p:spTgt spid="448"/>
                                        </p:tgtEl>
                                      </p:cBhvr>
                                    </p:animEffect>
                                  </p:childTnLst>
                                </p:cTn>
                              </p:par>
                              <p:par>
                                <p:cTn fill="hold" nodeType="withEffect" presetClass="entr" presetID="10" presetSubtype="0">
                                  <p:stCondLst>
                                    <p:cond delay="0"/>
                                  </p:stCondLst>
                                  <p:childTnLst>
                                    <p:set>
                                      <p:cBhvr>
                                        <p:cTn dur="1" fill="hold">
                                          <p:stCondLst>
                                            <p:cond delay="0"/>
                                          </p:stCondLst>
                                        </p:cTn>
                                        <p:tgtEl>
                                          <p:spTgt spid="449"/>
                                        </p:tgtEl>
                                        <p:attrNameLst>
                                          <p:attrName>style.visibility</p:attrName>
                                        </p:attrNameLst>
                                      </p:cBhvr>
                                      <p:to>
                                        <p:strVal val="visible"/>
                                      </p:to>
                                    </p:set>
                                    <p:animEffect filter="fade" transition="in">
                                      <p:cBhvr>
                                        <p:cTn dur="500"/>
                                        <p:tgtEl>
                                          <p:spTgt spid="449"/>
                                        </p:tgtEl>
                                      </p:cBhvr>
                                    </p:animEffect>
                                  </p:childTnLst>
                                </p:cTn>
                              </p:par>
                              <p:par>
                                <p:cTn fill="hold" nodeType="withEffect" presetClass="entr" presetID="10" presetSubtype="0">
                                  <p:stCondLst>
                                    <p:cond delay="0"/>
                                  </p:stCondLst>
                                  <p:childTnLst>
                                    <p:set>
                                      <p:cBhvr>
                                        <p:cTn dur="1" fill="hold">
                                          <p:stCondLst>
                                            <p:cond delay="0"/>
                                          </p:stCondLst>
                                        </p:cTn>
                                        <p:tgtEl>
                                          <p:spTgt spid="450"/>
                                        </p:tgtEl>
                                        <p:attrNameLst>
                                          <p:attrName>style.visibility</p:attrName>
                                        </p:attrNameLst>
                                      </p:cBhvr>
                                      <p:to>
                                        <p:strVal val="visible"/>
                                      </p:to>
                                    </p:set>
                                    <p:animEffect filter="fade" transition="in">
                                      <p:cBhvr>
                                        <p:cTn dur="500"/>
                                        <p:tgtEl>
                                          <p:spTgt spid="450"/>
                                        </p:tgtEl>
                                      </p:cBhvr>
                                    </p:animEffect>
                                  </p:childTnLst>
                                </p:cTn>
                              </p:par>
                              <p:par>
                                <p:cTn fill="hold" nodeType="withEffect" presetClass="entr" presetID="10" presetSubtype="0">
                                  <p:stCondLst>
                                    <p:cond delay="0"/>
                                  </p:stCondLst>
                                  <p:childTnLst>
                                    <p:set>
                                      <p:cBhvr>
                                        <p:cTn dur="1" fill="hold">
                                          <p:stCondLst>
                                            <p:cond delay="0"/>
                                          </p:stCondLst>
                                        </p:cTn>
                                        <p:tgtEl>
                                          <p:spTgt spid="451"/>
                                        </p:tgtEl>
                                        <p:attrNameLst>
                                          <p:attrName>style.visibility</p:attrName>
                                        </p:attrNameLst>
                                      </p:cBhvr>
                                      <p:to>
                                        <p:strVal val="visible"/>
                                      </p:to>
                                    </p:set>
                                    <p:animEffect filter="fade" transition="in">
                                      <p:cBhvr>
                                        <p:cTn dur="500"/>
                                        <p:tgtEl>
                                          <p:spTgt spid="451"/>
                                        </p:tgtEl>
                                      </p:cBhvr>
                                    </p:animEffect>
                                  </p:childTnLst>
                                </p:cTn>
                              </p:par>
                              <p:par>
                                <p:cTn fill="hold" nodeType="withEffect" presetClass="entr" presetID="10" presetSubtype="0">
                                  <p:stCondLst>
                                    <p:cond delay="0"/>
                                  </p:stCondLst>
                                  <p:childTnLst>
                                    <p:set>
                                      <p:cBhvr>
                                        <p:cTn dur="1" fill="hold">
                                          <p:stCondLst>
                                            <p:cond delay="0"/>
                                          </p:stCondLst>
                                        </p:cTn>
                                        <p:tgtEl>
                                          <p:spTgt spid="452"/>
                                        </p:tgtEl>
                                        <p:attrNameLst>
                                          <p:attrName>style.visibility</p:attrName>
                                        </p:attrNameLst>
                                      </p:cBhvr>
                                      <p:to>
                                        <p:strVal val="visible"/>
                                      </p:to>
                                    </p:set>
                                    <p:animEffect filter="fade" transition="in">
                                      <p:cBhvr>
                                        <p:cTn dur="500"/>
                                        <p:tgtEl>
                                          <p:spTgt spid="452"/>
                                        </p:tgtEl>
                                      </p:cBhvr>
                                    </p:animEffect>
                                  </p:childTnLst>
                                </p:cTn>
                              </p:par>
                              <p:par>
                                <p:cTn fill="hold" nodeType="withEffect" presetClass="entr" presetID="10" presetSubtype="0">
                                  <p:stCondLst>
                                    <p:cond delay="0"/>
                                  </p:stCondLst>
                                  <p:childTnLst>
                                    <p:set>
                                      <p:cBhvr>
                                        <p:cTn dur="1" fill="hold">
                                          <p:stCondLst>
                                            <p:cond delay="0"/>
                                          </p:stCondLst>
                                        </p:cTn>
                                        <p:tgtEl>
                                          <p:spTgt spid="453"/>
                                        </p:tgtEl>
                                        <p:attrNameLst>
                                          <p:attrName>style.visibility</p:attrName>
                                        </p:attrNameLst>
                                      </p:cBhvr>
                                      <p:to>
                                        <p:strVal val="visible"/>
                                      </p:to>
                                    </p:set>
                                    <p:animEffect filter="fade" transition="in">
                                      <p:cBhvr>
                                        <p:cTn dur="500"/>
                                        <p:tgtEl>
                                          <p:spTgt spid="453"/>
                                        </p:tgtEl>
                                      </p:cBhvr>
                                    </p:animEffect>
                                  </p:childTnLst>
                                </p:cTn>
                              </p:par>
                              <p:par>
                                <p:cTn fill="hold" nodeType="withEffect" presetClass="entr" presetID="10" presetSubtype="0">
                                  <p:stCondLst>
                                    <p:cond delay="0"/>
                                  </p:stCondLst>
                                  <p:childTnLst>
                                    <p:set>
                                      <p:cBhvr>
                                        <p:cTn dur="1" fill="hold">
                                          <p:stCondLst>
                                            <p:cond delay="0"/>
                                          </p:stCondLst>
                                        </p:cTn>
                                        <p:tgtEl>
                                          <p:spTgt spid="454"/>
                                        </p:tgtEl>
                                        <p:attrNameLst>
                                          <p:attrName>style.visibility</p:attrName>
                                        </p:attrNameLst>
                                      </p:cBhvr>
                                      <p:to>
                                        <p:strVal val="visible"/>
                                      </p:to>
                                    </p:set>
                                    <p:animEffect filter="fade" transition="in">
                                      <p:cBhvr>
                                        <p:cTn dur="500"/>
                                        <p:tgtEl>
                                          <p:spTgt spid="454"/>
                                        </p:tgtEl>
                                      </p:cBhvr>
                                    </p:animEffect>
                                  </p:childTnLst>
                                </p:cTn>
                              </p:par>
                              <p:par>
                                <p:cTn fill="hold" nodeType="withEffect" presetClass="entr" presetID="10" presetSubtype="0">
                                  <p:stCondLst>
                                    <p:cond delay="0"/>
                                  </p:stCondLst>
                                  <p:childTnLst>
                                    <p:set>
                                      <p:cBhvr>
                                        <p:cTn dur="1" fill="hold">
                                          <p:stCondLst>
                                            <p:cond delay="0"/>
                                          </p:stCondLst>
                                        </p:cTn>
                                        <p:tgtEl>
                                          <p:spTgt spid="455"/>
                                        </p:tgtEl>
                                        <p:attrNameLst>
                                          <p:attrName>style.visibility</p:attrName>
                                        </p:attrNameLst>
                                      </p:cBhvr>
                                      <p:to>
                                        <p:strVal val="visible"/>
                                      </p:to>
                                    </p:set>
                                    <p:animEffect filter="fade" transition="in">
                                      <p:cBhvr>
                                        <p:cTn dur="500"/>
                                        <p:tgtEl>
                                          <p:spTgt spid="455"/>
                                        </p:tgtEl>
                                      </p:cBhvr>
                                    </p:animEffect>
                                  </p:childTnLst>
                                </p:cTn>
                              </p:par>
                              <p:par>
                                <p:cTn fill="hold" nodeType="withEffect" presetClass="entr" presetID="10" presetSubtype="0">
                                  <p:stCondLst>
                                    <p:cond delay="0"/>
                                  </p:stCondLst>
                                  <p:childTnLst>
                                    <p:set>
                                      <p:cBhvr>
                                        <p:cTn dur="1" fill="hold">
                                          <p:stCondLst>
                                            <p:cond delay="0"/>
                                          </p:stCondLst>
                                        </p:cTn>
                                        <p:tgtEl>
                                          <p:spTgt spid="456"/>
                                        </p:tgtEl>
                                        <p:attrNameLst>
                                          <p:attrName>style.visibility</p:attrName>
                                        </p:attrNameLst>
                                      </p:cBhvr>
                                      <p:to>
                                        <p:strVal val="visible"/>
                                      </p:to>
                                    </p:set>
                                    <p:animEffect filter="fade" transition="in">
                                      <p:cBhvr>
                                        <p:cTn dur="500"/>
                                        <p:tgtEl>
                                          <p:spTgt spid="456"/>
                                        </p:tgtEl>
                                      </p:cBhvr>
                                    </p:animEffect>
                                  </p:childTnLst>
                                </p:cTn>
                              </p:par>
                              <p:par>
                                <p:cTn fill="hold" nodeType="withEffect" presetClass="entr" presetID="10" presetSubtype="0">
                                  <p:stCondLst>
                                    <p:cond delay="0"/>
                                  </p:stCondLst>
                                  <p:childTnLst>
                                    <p:set>
                                      <p:cBhvr>
                                        <p:cTn dur="1" fill="hold">
                                          <p:stCondLst>
                                            <p:cond delay="0"/>
                                          </p:stCondLst>
                                        </p:cTn>
                                        <p:tgtEl>
                                          <p:spTgt spid="457"/>
                                        </p:tgtEl>
                                        <p:attrNameLst>
                                          <p:attrName>style.visibility</p:attrName>
                                        </p:attrNameLst>
                                      </p:cBhvr>
                                      <p:to>
                                        <p:strVal val="visible"/>
                                      </p:to>
                                    </p:set>
                                    <p:animEffect filter="fade" transition="in">
                                      <p:cBhvr>
                                        <p:cTn dur="500"/>
                                        <p:tgtEl>
                                          <p:spTgt spid="457"/>
                                        </p:tgtEl>
                                      </p:cBhvr>
                                    </p:animEffect>
                                  </p:childTnLst>
                                </p:cTn>
                              </p:par>
                              <p:par>
                                <p:cTn fill="hold" nodeType="withEffect" presetClass="entr" presetID="10" presetSubtype="0">
                                  <p:stCondLst>
                                    <p:cond delay="0"/>
                                  </p:stCondLst>
                                  <p:childTnLst>
                                    <p:set>
                                      <p:cBhvr>
                                        <p:cTn dur="1" fill="hold">
                                          <p:stCondLst>
                                            <p:cond delay="0"/>
                                          </p:stCondLst>
                                        </p:cTn>
                                        <p:tgtEl>
                                          <p:spTgt spid="458"/>
                                        </p:tgtEl>
                                        <p:attrNameLst>
                                          <p:attrName>style.visibility</p:attrName>
                                        </p:attrNameLst>
                                      </p:cBhvr>
                                      <p:to>
                                        <p:strVal val="visible"/>
                                      </p:to>
                                    </p:set>
                                    <p:animEffect filter="fade" transition="in">
                                      <p:cBhvr>
                                        <p:cTn dur="500"/>
                                        <p:tgtEl>
                                          <p:spTgt spid="458"/>
                                        </p:tgtEl>
                                      </p:cBhvr>
                                    </p:animEffect>
                                  </p:childTnLst>
                                </p:cTn>
                              </p:par>
                              <p:par>
                                <p:cTn fill="hold" nodeType="withEffect" presetClass="entr" presetID="10" presetSubtype="0">
                                  <p:stCondLst>
                                    <p:cond delay="0"/>
                                  </p:stCondLst>
                                  <p:childTnLst>
                                    <p:set>
                                      <p:cBhvr>
                                        <p:cTn dur="1" fill="hold">
                                          <p:stCondLst>
                                            <p:cond delay="0"/>
                                          </p:stCondLst>
                                        </p:cTn>
                                        <p:tgtEl>
                                          <p:spTgt spid="460"/>
                                        </p:tgtEl>
                                        <p:attrNameLst>
                                          <p:attrName>style.visibility</p:attrName>
                                        </p:attrNameLst>
                                      </p:cBhvr>
                                      <p:to>
                                        <p:strVal val="visible"/>
                                      </p:to>
                                    </p:set>
                                    <p:animEffect filter="fade" transition="in">
                                      <p:cBhvr>
                                        <p:cTn dur="1000"/>
                                        <p:tgtEl>
                                          <p:spTgt spid="460"/>
                                        </p:tgtEl>
                                      </p:cBhvr>
                                    </p:animEffect>
                                  </p:childTnLst>
                                </p:cTn>
                              </p:par>
                              <p:par>
                                <p:cTn fill="hold" nodeType="withEffect" presetClass="entr" presetID="10" presetSubtype="0">
                                  <p:stCondLst>
                                    <p:cond delay="0"/>
                                  </p:stCondLst>
                                  <p:childTnLst>
                                    <p:set>
                                      <p:cBhvr>
                                        <p:cTn dur="1" fill="hold">
                                          <p:stCondLst>
                                            <p:cond delay="0"/>
                                          </p:stCondLst>
                                        </p:cTn>
                                        <p:tgtEl>
                                          <p:spTgt spid="459"/>
                                        </p:tgtEl>
                                        <p:attrNameLst>
                                          <p:attrName>style.visibility</p:attrName>
                                        </p:attrNameLst>
                                      </p:cBhvr>
                                      <p:to>
                                        <p:strVal val="visible"/>
                                      </p:to>
                                    </p:set>
                                    <p:animEffect filter="fade" transition="in">
                                      <p:cBhvr>
                                        <p:cTn dur="1000"/>
                                        <p:tgtEl>
                                          <p:spTgt spid="4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43"/>
          <p:cNvSpPr txBox="1"/>
          <p:nvPr>
            <p:ph type="title"/>
          </p:nvPr>
        </p:nvSpPr>
        <p:spPr>
          <a:xfrm>
            <a:off x="381000" y="114300"/>
            <a:ext cx="8382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 sz="2600">
                <a:solidFill>
                  <a:srgbClr val="1A1A1A"/>
                </a:solidFill>
                <a:latin typeface="Raleway"/>
                <a:ea typeface="Raleway"/>
                <a:cs typeface="Raleway"/>
                <a:sym typeface="Raleway"/>
              </a:rPr>
              <a:t>Some</a:t>
            </a:r>
            <a:r>
              <a:rPr b="1" lang="en" sz="2600">
                <a:solidFill>
                  <a:srgbClr val="1A1A1A"/>
                </a:solidFill>
                <a:latin typeface="Raleway"/>
                <a:ea typeface="Raleway"/>
                <a:cs typeface="Raleway"/>
                <a:sym typeface="Raleway"/>
              </a:rPr>
              <a:t> assumptions</a:t>
            </a:r>
            <a:endParaRPr b="1" sz="2600">
              <a:solidFill>
                <a:srgbClr val="1A1A1A"/>
              </a:solidFill>
              <a:latin typeface="Raleway"/>
              <a:ea typeface="Raleway"/>
              <a:cs typeface="Raleway"/>
              <a:sym typeface="Raleway"/>
            </a:endParaRPr>
          </a:p>
        </p:txBody>
      </p:sp>
      <p:sp>
        <p:nvSpPr>
          <p:cNvPr id="468" name="Google Shape;468;p43"/>
          <p:cNvSpPr txBox="1"/>
          <p:nvPr>
            <p:ph idx="1" type="body"/>
          </p:nvPr>
        </p:nvSpPr>
        <p:spPr>
          <a:xfrm>
            <a:off x="381000" y="914400"/>
            <a:ext cx="8382000" cy="40479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595959"/>
              </a:buClr>
              <a:buSzPts val="1800"/>
              <a:buFont typeface="Lato"/>
              <a:buAutoNum type="arabicPeriod"/>
            </a:pPr>
            <a:r>
              <a:rPr b="1" i="0" lang="en" sz="1800" u="none" cap="none" strike="noStrike">
                <a:solidFill>
                  <a:srgbClr val="595959"/>
                </a:solidFill>
                <a:latin typeface="Lato"/>
                <a:ea typeface="Lato"/>
                <a:cs typeface="Lato"/>
                <a:sym typeface="Lato"/>
              </a:rPr>
              <a:t>High library complexity</a:t>
            </a:r>
            <a:endParaRPr b="1">
              <a:solidFill>
                <a:srgbClr val="595959"/>
              </a:solidFill>
              <a:latin typeface="Lato"/>
              <a:ea typeface="Lato"/>
              <a:cs typeface="Lato"/>
              <a:sym typeface="Lato"/>
            </a:endParaRPr>
          </a:p>
          <a:p>
            <a:pPr indent="-288925" lvl="1" marL="593725" marR="0" rtl="0" algn="l">
              <a:spcBef>
                <a:spcPts val="920"/>
              </a:spcBef>
              <a:spcAft>
                <a:spcPts val="0"/>
              </a:spcAft>
              <a:buClr>
                <a:srgbClr val="595959"/>
              </a:buClr>
              <a:buSzPts val="1600"/>
              <a:buFont typeface="Lato"/>
              <a:buChar char="•"/>
            </a:pPr>
            <a:r>
              <a:rPr i="0" lang="en" sz="1600" u="none" cap="none" strike="noStrike">
                <a:solidFill>
                  <a:srgbClr val="595959"/>
                </a:solidFill>
                <a:latin typeface="Lato"/>
                <a:ea typeface="Lato"/>
                <a:cs typeface="Lato"/>
                <a:sym typeface="Lato"/>
              </a:rPr>
              <a:t> #molecules in library &gt;&gt; #sequenced molecules</a:t>
            </a:r>
            <a:endParaRPr>
              <a:solidFill>
                <a:srgbClr val="595959"/>
              </a:solidFill>
              <a:latin typeface="Lato"/>
              <a:ea typeface="Lato"/>
              <a:cs typeface="Lato"/>
              <a:sym typeface="Lato"/>
            </a:endParaRPr>
          </a:p>
          <a:p>
            <a:pPr indent="-342900" lvl="0" marL="342900" marR="0" rtl="0" algn="l">
              <a:spcBef>
                <a:spcPts val="960"/>
              </a:spcBef>
              <a:spcAft>
                <a:spcPts val="0"/>
              </a:spcAft>
              <a:buClr>
                <a:srgbClr val="595959"/>
              </a:buClr>
              <a:buSzPts val="1800"/>
              <a:buFont typeface="Lato"/>
              <a:buAutoNum type="arabicPeriod"/>
            </a:pPr>
            <a:r>
              <a:rPr b="1" i="0" lang="en" sz="1800" u="none" cap="none" strike="noStrike">
                <a:solidFill>
                  <a:srgbClr val="595959"/>
                </a:solidFill>
                <a:latin typeface="Lato"/>
                <a:ea typeface="Lato"/>
                <a:cs typeface="Lato"/>
                <a:sym typeface="Lato"/>
              </a:rPr>
              <a:t>Short reads</a:t>
            </a:r>
            <a:endParaRPr b="1">
              <a:solidFill>
                <a:srgbClr val="595959"/>
              </a:solidFill>
              <a:latin typeface="Lato"/>
              <a:ea typeface="Lato"/>
              <a:cs typeface="Lato"/>
              <a:sym typeface="Lato"/>
            </a:endParaRPr>
          </a:p>
          <a:p>
            <a:pPr indent="-288925" lvl="1" marL="593725" marR="0" rtl="0" algn="l">
              <a:spcBef>
                <a:spcPts val="920"/>
              </a:spcBef>
              <a:spcAft>
                <a:spcPts val="0"/>
              </a:spcAft>
              <a:buClr>
                <a:srgbClr val="595959"/>
              </a:buClr>
              <a:buSzPts val="1600"/>
              <a:buFont typeface="Lato"/>
              <a:buChar char="•"/>
            </a:pPr>
            <a:r>
              <a:rPr i="0" lang="en" sz="1600" u="none" cap="none" strike="noStrike">
                <a:solidFill>
                  <a:srgbClr val="595959"/>
                </a:solidFill>
                <a:latin typeface="Lato"/>
                <a:ea typeface="Lato"/>
                <a:cs typeface="Lato"/>
                <a:sym typeface="Lato"/>
              </a:rPr>
              <a:t>Read length &lt;&lt; sequenced molecule length</a:t>
            </a:r>
            <a:endParaRPr>
              <a:solidFill>
                <a:srgbClr val="595959"/>
              </a:solidFill>
              <a:latin typeface="Lato"/>
              <a:ea typeface="Lato"/>
              <a:cs typeface="Lato"/>
              <a:sym typeface="Lato"/>
            </a:endParaRPr>
          </a:p>
          <a:p>
            <a:pPr indent="0" lvl="0" marL="0" marR="0" rtl="0" algn="l">
              <a:spcBef>
                <a:spcPts val="960"/>
              </a:spcBef>
              <a:spcAft>
                <a:spcPts val="0"/>
              </a:spcAft>
              <a:buClr>
                <a:schemeClr val="dk1"/>
              </a:buClr>
              <a:buFont typeface="Arial"/>
              <a:buNone/>
            </a:pPr>
            <a:r>
              <a:t/>
            </a:r>
            <a:endParaRPr>
              <a:solidFill>
                <a:srgbClr val="595959"/>
              </a:solidFill>
              <a:latin typeface="Lato"/>
              <a:ea typeface="Lato"/>
              <a:cs typeface="Lato"/>
              <a:sym typeface="Lato"/>
            </a:endParaRPr>
          </a:p>
          <a:p>
            <a:pPr indent="0" lvl="0" marL="0" marR="0" rtl="0" algn="l">
              <a:spcBef>
                <a:spcPts val="960"/>
              </a:spcBef>
              <a:spcAft>
                <a:spcPts val="0"/>
              </a:spcAft>
              <a:buClr>
                <a:schemeClr val="dk1"/>
              </a:buClr>
              <a:buFont typeface="Arial"/>
              <a:buNone/>
            </a:pPr>
            <a:r>
              <a:t/>
            </a:r>
            <a:endParaRPr>
              <a:solidFill>
                <a:srgbClr val="595959"/>
              </a:solidFill>
              <a:latin typeface="Lato"/>
              <a:ea typeface="Lato"/>
              <a:cs typeface="Lato"/>
              <a:sym typeface="Lato"/>
            </a:endParaRPr>
          </a:p>
          <a:p>
            <a:pPr indent="0" lvl="0" marL="0" marR="0" rtl="0" algn="l">
              <a:spcBef>
                <a:spcPts val="960"/>
              </a:spcBef>
              <a:spcAft>
                <a:spcPts val="0"/>
              </a:spcAft>
              <a:buClr>
                <a:schemeClr val="dk1"/>
              </a:buClr>
              <a:buFont typeface="Arial"/>
              <a:buNone/>
            </a:pPr>
            <a:r>
              <a:rPr i="0" lang="en" sz="1800" u="none" cap="none" strike="noStrike">
                <a:solidFill>
                  <a:srgbClr val="595959"/>
                </a:solidFill>
                <a:latin typeface="Lato"/>
                <a:ea typeface="Lato"/>
                <a:cs typeface="Lato"/>
                <a:sym typeface="Lato"/>
              </a:rPr>
              <a:t>Not all applications satisfy this:</a:t>
            </a:r>
            <a:endParaRPr>
              <a:solidFill>
                <a:srgbClr val="595959"/>
              </a:solidFill>
              <a:latin typeface="Lato"/>
              <a:ea typeface="Lato"/>
              <a:cs typeface="Lato"/>
              <a:sym typeface="Lato"/>
            </a:endParaRPr>
          </a:p>
          <a:p>
            <a:pPr indent="-301625" lvl="1" marL="593725" marR="0" rtl="0" algn="l">
              <a:spcBef>
                <a:spcPts val="960"/>
              </a:spcBef>
              <a:spcAft>
                <a:spcPts val="0"/>
              </a:spcAft>
              <a:buClr>
                <a:srgbClr val="595959"/>
              </a:buClr>
              <a:buSzPts val="1800"/>
              <a:buFont typeface="Lato"/>
              <a:buChar char="•"/>
            </a:pPr>
            <a:r>
              <a:rPr i="0" lang="en" sz="1800" u="none" cap="none" strike="noStrike">
                <a:solidFill>
                  <a:srgbClr val="595959"/>
                </a:solidFill>
                <a:latin typeface="Lato"/>
                <a:ea typeface="Lato"/>
                <a:cs typeface="Lato"/>
                <a:sym typeface="Lato"/>
              </a:rPr>
              <a:t>miRNA sequencing</a:t>
            </a:r>
            <a:endParaRPr>
              <a:solidFill>
                <a:srgbClr val="595959"/>
              </a:solidFill>
              <a:latin typeface="Lato"/>
              <a:ea typeface="Lato"/>
              <a:cs typeface="Lato"/>
              <a:sym typeface="Lato"/>
            </a:endParaRPr>
          </a:p>
          <a:p>
            <a:pPr indent="-301625" lvl="1" marL="593725" marR="0" rtl="0" algn="l">
              <a:spcBef>
                <a:spcPts val="960"/>
              </a:spcBef>
              <a:spcAft>
                <a:spcPts val="0"/>
              </a:spcAft>
              <a:buClr>
                <a:srgbClr val="595959"/>
              </a:buClr>
              <a:buSzPts val="1800"/>
              <a:buFont typeface="Lato"/>
              <a:buChar char="•"/>
            </a:pPr>
            <a:r>
              <a:rPr i="0" lang="en" sz="1800" u="none" cap="none" strike="noStrike">
                <a:solidFill>
                  <a:srgbClr val="595959"/>
                </a:solidFill>
                <a:latin typeface="Lato"/>
                <a:ea typeface="Lato"/>
                <a:cs typeface="Lato"/>
                <a:sym typeface="Lato"/>
              </a:rPr>
              <a:t>Small input sequencing (e.g. single cell sequencing)</a:t>
            </a:r>
            <a:endParaRPr i="0" sz="1800" u="none" cap="none" strike="noStrike">
              <a:solidFill>
                <a:srgbClr val="595959"/>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8">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44"/>
          <p:cNvSpPr txBox="1"/>
          <p:nvPr>
            <p:ph type="title"/>
          </p:nvPr>
        </p:nvSpPr>
        <p:spPr>
          <a:xfrm>
            <a:off x="381000" y="114300"/>
            <a:ext cx="8382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 sz="2600">
                <a:solidFill>
                  <a:srgbClr val="1A1A1A"/>
                </a:solidFill>
                <a:latin typeface="Raleway"/>
                <a:ea typeface="Raleway"/>
                <a:cs typeface="Raleway"/>
                <a:sym typeface="Raleway"/>
              </a:rPr>
              <a:t>Challenges</a:t>
            </a:r>
            <a:endParaRPr b="1" sz="2600">
              <a:solidFill>
                <a:srgbClr val="1A1A1A"/>
              </a:solidFill>
              <a:latin typeface="Raleway"/>
              <a:ea typeface="Raleway"/>
              <a:cs typeface="Raleway"/>
              <a:sym typeface="Raleway"/>
            </a:endParaRPr>
          </a:p>
        </p:txBody>
      </p:sp>
      <p:sp>
        <p:nvSpPr>
          <p:cNvPr id="474" name="Google Shape;474;p44"/>
          <p:cNvSpPr txBox="1"/>
          <p:nvPr>
            <p:ph idx="1" type="body"/>
          </p:nvPr>
        </p:nvSpPr>
        <p:spPr>
          <a:xfrm>
            <a:off x="381000" y="676050"/>
            <a:ext cx="8382000" cy="4369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15000"/>
              </a:lnSpc>
              <a:spcBef>
                <a:spcPts val="1000"/>
              </a:spcBef>
              <a:spcAft>
                <a:spcPts val="0"/>
              </a:spcAft>
              <a:buClr>
                <a:srgbClr val="595959"/>
              </a:buClr>
              <a:buSzPts val="1800"/>
              <a:buFont typeface="Lato"/>
              <a:buChar char="•"/>
            </a:pPr>
            <a:r>
              <a:rPr i="0" lang="en" sz="1800" u="none" cap="none" strike="noStrike">
                <a:solidFill>
                  <a:srgbClr val="595959"/>
                </a:solidFill>
                <a:latin typeface="Lato"/>
                <a:ea typeface="Lato"/>
                <a:cs typeface="Lato"/>
                <a:sym typeface="Lato"/>
              </a:rPr>
              <a:t>Libraries satisfying assumptions 1 &amp; 2 only measure relative abundance</a:t>
            </a:r>
            <a:endParaRPr>
              <a:solidFill>
                <a:srgbClr val="595959"/>
              </a:solidFill>
              <a:latin typeface="Lato"/>
              <a:ea typeface="Lato"/>
              <a:cs typeface="Lato"/>
              <a:sym typeface="Lato"/>
            </a:endParaRPr>
          </a:p>
          <a:p>
            <a:pPr indent="-342900" lvl="0" marL="342900" marR="0" rtl="0" algn="l">
              <a:lnSpc>
                <a:spcPct val="115000"/>
              </a:lnSpc>
              <a:spcBef>
                <a:spcPts val="1000"/>
              </a:spcBef>
              <a:spcAft>
                <a:spcPts val="0"/>
              </a:spcAft>
              <a:buClr>
                <a:srgbClr val="595959"/>
              </a:buClr>
              <a:buSzPts val="1800"/>
              <a:buFont typeface="Lato"/>
              <a:buChar char="•"/>
            </a:pPr>
            <a:r>
              <a:rPr i="0" lang="en" sz="1800" u="none" cap="none" strike="noStrike">
                <a:solidFill>
                  <a:srgbClr val="595959"/>
                </a:solidFill>
                <a:latin typeface="Lato"/>
                <a:ea typeface="Lato"/>
                <a:cs typeface="Lato"/>
                <a:sym typeface="Lato"/>
              </a:rPr>
              <a:t>Key quantity: # fragments sequenced for each transcript.</a:t>
            </a:r>
            <a:endParaRPr i="0" sz="1800" u="none" cap="none" strike="noStrike">
              <a:solidFill>
                <a:srgbClr val="595959"/>
              </a:solidFill>
              <a:latin typeface="Lato"/>
              <a:ea typeface="Lato"/>
              <a:cs typeface="Lato"/>
              <a:sym typeface="Lato"/>
            </a:endParaRPr>
          </a:p>
          <a:p>
            <a:pPr indent="0" lvl="0" marL="457200" marR="0" rtl="0" algn="l">
              <a:lnSpc>
                <a:spcPct val="115000"/>
              </a:lnSpc>
              <a:spcBef>
                <a:spcPts val="1000"/>
              </a:spcBef>
              <a:spcAft>
                <a:spcPts val="0"/>
              </a:spcAft>
              <a:buNone/>
            </a:pPr>
            <a:r>
              <a:rPr b="1" lang="en">
                <a:solidFill>
                  <a:srgbClr val="595959"/>
                </a:solidFill>
                <a:latin typeface="Lato"/>
                <a:ea typeface="Lato"/>
                <a:cs typeface="Lato"/>
                <a:sym typeface="Lato"/>
              </a:rPr>
              <a:t>Data:</a:t>
            </a:r>
            <a:r>
              <a:rPr b="1" i="0" lang="en" sz="1600" u="none" cap="none" strike="noStrike">
                <a:solidFill>
                  <a:srgbClr val="595959"/>
                </a:solidFill>
                <a:latin typeface="Lato"/>
                <a:ea typeface="Lato"/>
                <a:cs typeface="Lato"/>
                <a:sym typeface="Lato"/>
              </a:rPr>
              <a:t> </a:t>
            </a:r>
            <a:r>
              <a:rPr i="1" lang="en" sz="1600">
                <a:solidFill>
                  <a:srgbClr val="595959"/>
                </a:solidFill>
                <a:latin typeface="Lato"/>
                <a:ea typeface="Lato"/>
                <a:cs typeface="Lato"/>
                <a:sym typeface="Lato"/>
              </a:rPr>
              <a:t>Aligned reads</a:t>
            </a:r>
            <a:endParaRPr i="1" sz="1600">
              <a:solidFill>
                <a:srgbClr val="595959"/>
              </a:solidFill>
              <a:latin typeface="Lato"/>
              <a:ea typeface="Lato"/>
              <a:cs typeface="Lato"/>
              <a:sym typeface="Lato"/>
            </a:endParaRPr>
          </a:p>
          <a:p>
            <a:pPr indent="0" lvl="0" marL="457200" marR="0" rtl="0" algn="l">
              <a:lnSpc>
                <a:spcPct val="115000"/>
              </a:lnSpc>
              <a:spcBef>
                <a:spcPts val="1000"/>
              </a:spcBef>
              <a:spcAft>
                <a:spcPts val="0"/>
              </a:spcAft>
              <a:buNone/>
            </a:pPr>
            <a:r>
              <a:rPr b="1" lang="en">
                <a:solidFill>
                  <a:srgbClr val="595959"/>
                </a:solidFill>
                <a:latin typeface="Lato"/>
                <a:ea typeface="Lato"/>
                <a:cs typeface="Lato"/>
                <a:sym typeface="Lato"/>
              </a:rPr>
              <a:t>Wanted</a:t>
            </a:r>
            <a:r>
              <a:rPr i="1" lang="en" sz="1600" u="none" cap="none" strike="noStrike">
                <a:solidFill>
                  <a:srgbClr val="595959"/>
                </a:solidFill>
                <a:latin typeface="Lato"/>
                <a:ea typeface="Lato"/>
                <a:cs typeface="Lato"/>
                <a:sym typeface="Lato"/>
              </a:rPr>
              <a:t>: transcript generated the observed read?</a:t>
            </a:r>
            <a:endParaRPr i="1" sz="1600" u="none" cap="none" strike="noStrike">
              <a:solidFill>
                <a:srgbClr val="595959"/>
              </a:solidFill>
              <a:latin typeface="Lato"/>
              <a:ea typeface="Lato"/>
              <a:cs typeface="Lato"/>
              <a:sym typeface="Lato"/>
            </a:endParaRPr>
          </a:p>
          <a:p>
            <a:pPr indent="0" lvl="0" marL="457200" marR="0" rtl="0" algn="l">
              <a:lnSpc>
                <a:spcPct val="115000"/>
              </a:lnSpc>
              <a:spcBef>
                <a:spcPts val="1000"/>
              </a:spcBef>
              <a:spcAft>
                <a:spcPts val="0"/>
              </a:spcAft>
              <a:buNone/>
            </a:pPr>
            <a:r>
              <a:t/>
            </a:r>
            <a:endParaRPr i="1" sz="1600">
              <a:solidFill>
                <a:srgbClr val="595959"/>
              </a:solidFill>
              <a:latin typeface="Lato"/>
              <a:ea typeface="Lato"/>
              <a:cs typeface="Lato"/>
              <a:sym typeface="Lato"/>
            </a:endParaRPr>
          </a:p>
          <a:p>
            <a:pPr indent="-342900" lvl="0" marL="342900" marR="0" rtl="0" algn="l">
              <a:lnSpc>
                <a:spcPct val="115000"/>
              </a:lnSpc>
              <a:spcBef>
                <a:spcPts val="1000"/>
              </a:spcBef>
              <a:spcAft>
                <a:spcPts val="0"/>
              </a:spcAft>
              <a:buClr>
                <a:srgbClr val="595959"/>
              </a:buClr>
              <a:buSzPts val="1800"/>
              <a:buFont typeface="Lato"/>
              <a:buChar char="•"/>
            </a:pPr>
            <a:r>
              <a:rPr i="0" lang="en" sz="1800" u="none" cap="none" strike="noStrike">
                <a:solidFill>
                  <a:srgbClr val="595959"/>
                </a:solidFill>
                <a:latin typeface="Lato"/>
                <a:ea typeface="Lato"/>
                <a:cs typeface="Lato"/>
                <a:sym typeface="Lato"/>
              </a:rPr>
              <a:t>Isn’t this easy?</a:t>
            </a:r>
            <a:endParaRPr>
              <a:solidFill>
                <a:srgbClr val="595959"/>
              </a:solidFill>
              <a:latin typeface="Lato"/>
              <a:ea typeface="Lato"/>
              <a:cs typeface="Lato"/>
              <a:sym typeface="Lato"/>
            </a:endParaRPr>
          </a:p>
          <a:p>
            <a:pPr indent="-288925" lvl="1" marL="593725" marR="0" rtl="0" algn="l">
              <a:lnSpc>
                <a:spcPct val="115000"/>
              </a:lnSpc>
              <a:spcBef>
                <a:spcPts val="1000"/>
              </a:spcBef>
              <a:spcAft>
                <a:spcPts val="0"/>
              </a:spcAft>
              <a:buClr>
                <a:srgbClr val="595959"/>
              </a:buClr>
              <a:buSzPts val="1600"/>
              <a:buFont typeface="Lato"/>
              <a:buChar char="•"/>
            </a:pPr>
            <a:r>
              <a:rPr i="0" lang="en" sz="1600" u="none" cap="none" strike="noStrike">
                <a:solidFill>
                  <a:srgbClr val="595959"/>
                </a:solidFill>
                <a:latin typeface="Lato"/>
                <a:ea typeface="Lato"/>
                <a:cs typeface="Lato"/>
                <a:sym typeface="Lato"/>
              </a:rPr>
              <a:t>Reads do not uniquely map</a:t>
            </a:r>
            <a:endParaRPr>
              <a:solidFill>
                <a:srgbClr val="595959"/>
              </a:solidFill>
              <a:latin typeface="Lato"/>
              <a:ea typeface="Lato"/>
              <a:cs typeface="Lato"/>
              <a:sym typeface="Lato"/>
            </a:endParaRPr>
          </a:p>
          <a:p>
            <a:pPr indent="-288925" lvl="1" marL="593725" marR="0" rtl="0" algn="l">
              <a:lnSpc>
                <a:spcPct val="115000"/>
              </a:lnSpc>
              <a:spcBef>
                <a:spcPts val="1000"/>
              </a:spcBef>
              <a:spcAft>
                <a:spcPts val="0"/>
              </a:spcAft>
              <a:buClr>
                <a:srgbClr val="595959"/>
              </a:buClr>
              <a:buSzPts val="1600"/>
              <a:buFont typeface="Lato"/>
              <a:buChar char="•"/>
            </a:pPr>
            <a:r>
              <a:rPr i="0" lang="en" sz="1600" u="none" cap="none" strike="noStrike">
                <a:solidFill>
                  <a:srgbClr val="595959"/>
                </a:solidFill>
                <a:latin typeface="Lato"/>
                <a:ea typeface="Lato"/>
                <a:cs typeface="Lato"/>
                <a:sym typeface="Lato"/>
              </a:rPr>
              <a:t>Genes have different isoforms with overlapping exons</a:t>
            </a:r>
            <a:endParaRPr>
              <a:solidFill>
                <a:srgbClr val="595959"/>
              </a:solidFill>
              <a:latin typeface="Lato"/>
              <a:ea typeface="Lato"/>
              <a:cs typeface="Lato"/>
              <a:sym typeface="Lato"/>
            </a:endParaRPr>
          </a:p>
          <a:p>
            <a:pPr indent="-288925" lvl="1" marL="593725" marR="0" rtl="0" algn="l">
              <a:lnSpc>
                <a:spcPct val="115000"/>
              </a:lnSpc>
              <a:spcBef>
                <a:spcPts val="1000"/>
              </a:spcBef>
              <a:spcAft>
                <a:spcPts val="0"/>
              </a:spcAft>
              <a:buClr>
                <a:srgbClr val="595959"/>
              </a:buClr>
              <a:buSzPts val="1600"/>
              <a:buFont typeface="Lato"/>
              <a:buChar char="•"/>
            </a:pPr>
            <a:r>
              <a:rPr i="0" lang="en" sz="1600" u="none" cap="none" strike="noStrike">
                <a:solidFill>
                  <a:srgbClr val="595959"/>
                </a:solidFill>
                <a:latin typeface="Lato"/>
                <a:ea typeface="Lato"/>
                <a:cs typeface="Lato"/>
                <a:sym typeface="Lato"/>
              </a:rPr>
              <a:t>Sequencing has a ~ 1% error rate</a:t>
            </a:r>
            <a:endParaRPr>
              <a:solidFill>
                <a:srgbClr val="595959"/>
              </a:solidFill>
              <a:latin typeface="Lato"/>
              <a:ea typeface="Lato"/>
              <a:cs typeface="Lato"/>
              <a:sym typeface="Lato"/>
            </a:endParaRPr>
          </a:p>
          <a:p>
            <a:pPr indent="-288925" lvl="1" marL="593725" marR="0" rtl="0" algn="l">
              <a:lnSpc>
                <a:spcPct val="115000"/>
              </a:lnSpc>
              <a:spcBef>
                <a:spcPts val="1000"/>
              </a:spcBef>
              <a:spcAft>
                <a:spcPts val="1000"/>
              </a:spcAft>
              <a:buClr>
                <a:srgbClr val="595959"/>
              </a:buClr>
              <a:buSzPts val="1600"/>
              <a:buFont typeface="Lato"/>
              <a:buChar char="•"/>
            </a:pPr>
            <a:r>
              <a:rPr i="0" lang="en" sz="1600" u="none" cap="none" strike="noStrike">
                <a:solidFill>
                  <a:srgbClr val="595959"/>
                </a:solidFill>
                <a:latin typeface="Lato"/>
                <a:ea typeface="Lato"/>
                <a:cs typeface="Lato"/>
                <a:sym typeface="Lato"/>
              </a:rPr>
              <a:t>Transcripts are not uniformly sequenced</a:t>
            </a:r>
            <a:endParaRPr i="0" sz="1600" u="none" cap="none" strike="noStrike">
              <a:solidFill>
                <a:srgbClr val="595959"/>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4">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45"/>
          <p:cNvSpPr txBox="1"/>
          <p:nvPr>
            <p:ph type="title"/>
          </p:nvPr>
        </p:nvSpPr>
        <p:spPr>
          <a:xfrm>
            <a:off x="381000" y="114300"/>
            <a:ext cx="8382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 sz="2600">
                <a:solidFill>
                  <a:srgbClr val="1A1A1A"/>
                </a:solidFill>
                <a:latin typeface="Raleway"/>
                <a:ea typeface="Raleway"/>
                <a:cs typeface="Raleway"/>
                <a:sym typeface="Raleway"/>
              </a:rPr>
              <a:t>The RNA-Seq quantification problem</a:t>
            </a:r>
            <a:endParaRPr b="1" sz="2600">
              <a:solidFill>
                <a:srgbClr val="1A1A1A"/>
              </a:solidFill>
              <a:latin typeface="Raleway"/>
              <a:ea typeface="Raleway"/>
              <a:cs typeface="Raleway"/>
              <a:sym typeface="Raleway"/>
            </a:endParaRPr>
          </a:p>
        </p:txBody>
      </p:sp>
      <p:sp>
        <p:nvSpPr>
          <p:cNvPr id="480" name="Google Shape;480;p45"/>
          <p:cNvSpPr txBox="1"/>
          <p:nvPr/>
        </p:nvSpPr>
        <p:spPr>
          <a:xfrm>
            <a:off x="423600" y="768175"/>
            <a:ext cx="7962000" cy="18402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 sz="2000">
                <a:solidFill>
                  <a:srgbClr val="595959"/>
                </a:solidFill>
                <a:latin typeface="Lato"/>
                <a:ea typeface="Lato"/>
                <a:cs typeface="Lato"/>
                <a:sym typeface="Lato"/>
              </a:rPr>
              <a:t>Let’s begin by simplifying the problem a bit:</a:t>
            </a:r>
            <a:endParaRPr sz="2000">
              <a:solidFill>
                <a:srgbClr val="595959"/>
              </a:solidFill>
              <a:latin typeface="Lato"/>
              <a:ea typeface="Lato"/>
              <a:cs typeface="Lato"/>
              <a:sym typeface="Lato"/>
            </a:endParaRPr>
          </a:p>
          <a:p>
            <a:pPr indent="-285750" lvl="0" marL="285750" marR="0" rtl="0" algn="l">
              <a:lnSpc>
                <a:spcPct val="150000"/>
              </a:lnSpc>
              <a:spcBef>
                <a:spcPts val="0"/>
              </a:spcBef>
              <a:spcAft>
                <a:spcPts val="0"/>
              </a:spcAft>
              <a:buClr>
                <a:srgbClr val="595959"/>
              </a:buClr>
              <a:buSzPts val="2000"/>
              <a:buFont typeface="Lato"/>
              <a:buChar char="•"/>
            </a:pPr>
            <a:r>
              <a:rPr lang="en" sz="2000">
                <a:solidFill>
                  <a:srgbClr val="595959"/>
                </a:solidFill>
                <a:latin typeface="Lato"/>
                <a:ea typeface="Lato"/>
                <a:cs typeface="Lato"/>
                <a:sym typeface="Lato"/>
              </a:rPr>
              <a:t>Start with a set of previous gene/transcript annotations</a:t>
            </a:r>
            <a:endParaRPr>
              <a:solidFill>
                <a:srgbClr val="595959"/>
              </a:solidFill>
              <a:latin typeface="Lato"/>
              <a:ea typeface="Lato"/>
              <a:cs typeface="Lato"/>
              <a:sym typeface="Lato"/>
            </a:endParaRPr>
          </a:p>
          <a:p>
            <a:pPr indent="-285750" lvl="0" marL="285750" marR="0" rtl="0" algn="l">
              <a:lnSpc>
                <a:spcPct val="150000"/>
              </a:lnSpc>
              <a:spcBef>
                <a:spcPts val="0"/>
              </a:spcBef>
              <a:spcAft>
                <a:spcPts val="0"/>
              </a:spcAft>
              <a:buClr>
                <a:srgbClr val="595959"/>
              </a:buClr>
              <a:buSzPts val="2000"/>
              <a:buFont typeface="Lato"/>
              <a:buChar char="•"/>
            </a:pPr>
            <a:r>
              <a:rPr lang="en" sz="2000">
                <a:solidFill>
                  <a:srgbClr val="595959"/>
                </a:solidFill>
                <a:latin typeface="Lato"/>
                <a:ea typeface="Lato"/>
                <a:cs typeface="Lato"/>
                <a:sym typeface="Lato"/>
              </a:rPr>
              <a:t>Assume only one isoform per gene</a:t>
            </a:r>
            <a:endParaRPr>
              <a:solidFill>
                <a:srgbClr val="595959"/>
              </a:solidFill>
              <a:latin typeface="Lato"/>
              <a:ea typeface="Lato"/>
              <a:cs typeface="Lato"/>
              <a:sym typeface="Lato"/>
            </a:endParaRPr>
          </a:p>
          <a:p>
            <a:pPr indent="-285750" lvl="0" marL="285750" marR="0" rtl="0" algn="l">
              <a:lnSpc>
                <a:spcPct val="150000"/>
              </a:lnSpc>
              <a:spcBef>
                <a:spcPts val="0"/>
              </a:spcBef>
              <a:spcAft>
                <a:spcPts val="0"/>
              </a:spcAft>
              <a:buClr>
                <a:srgbClr val="595959"/>
              </a:buClr>
              <a:buSzPts val="2000"/>
              <a:buFont typeface="Lato"/>
              <a:buChar char="•"/>
            </a:pPr>
            <a:r>
              <a:rPr lang="en" sz="2000">
                <a:solidFill>
                  <a:srgbClr val="595959"/>
                </a:solidFill>
                <a:latin typeface="Lato"/>
                <a:ea typeface="Lato"/>
                <a:cs typeface="Lato"/>
                <a:sym typeface="Lato"/>
              </a:rPr>
              <a:t>Assume 1-1 read to transcript correspondence</a:t>
            </a:r>
            <a:endParaRPr sz="2000">
              <a:solidFill>
                <a:srgbClr val="595959"/>
              </a:solidFill>
              <a:latin typeface="Lato"/>
              <a:ea typeface="Lato"/>
              <a:cs typeface="Lato"/>
              <a:sym typeface="Lato"/>
            </a:endParaRPr>
          </a:p>
        </p:txBody>
      </p:sp>
      <p:pic>
        <p:nvPicPr>
          <p:cNvPr id="481" name="Google Shape;481;p45"/>
          <p:cNvPicPr preferRelativeResize="0"/>
          <p:nvPr/>
        </p:nvPicPr>
        <p:blipFill rotWithShape="1">
          <a:blip r:embed="rId3">
            <a:alphaModFix/>
          </a:blip>
          <a:srcRect b="0" l="0" r="0" t="0"/>
          <a:stretch/>
        </p:blipFill>
        <p:spPr>
          <a:xfrm>
            <a:off x="1617440" y="3097551"/>
            <a:ext cx="5188800" cy="285900"/>
          </a:xfrm>
          <a:prstGeom prst="rect">
            <a:avLst/>
          </a:prstGeom>
          <a:noFill/>
          <a:ln>
            <a:noFill/>
          </a:ln>
        </p:spPr>
      </p:pic>
      <p:pic>
        <p:nvPicPr>
          <p:cNvPr id="482" name="Google Shape;482;p45"/>
          <p:cNvPicPr preferRelativeResize="0"/>
          <p:nvPr/>
        </p:nvPicPr>
        <p:blipFill rotWithShape="1">
          <a:blip r:embed="rId4">
            <a:alphaModFix/>
          </a:blip>
          <a:srcRect b="0" l="0" r="-1957" t="0"/>
          <a:stretch/>
        </p:blipFill>
        <p:spPr>
          <a:xfrm>
            <a:off x="1617440" y="3642101"/>
            <a:ext cx="4777800" cy="314400"/>
          </a:xfrm>
          <a:prstGeom prst="rect">
            <a:avLst/>
          </a:prstGeom>
          <a:noFill/>
          <a:ln>
            <a:noFill/>
          </a:ln>
        </p:spPr>
      </p:pic>
      <p:grpSp>
        <p:nvGrpSpPr>
          <p:cNvPr id="483" name="Google Shape;483;p45"/>
          <p:cNvGrpSpPr/>
          <p:nvPr/>
        </p:nvGrpSpPr>
        <p:grpSpPr>
          <a:xfrm>
            <a:off x="1617440" y="4135265"/>
            <a:ext cx="6536700" cy="363900"/>
            <a:chOff x="1617440" y="4135265"/>
            <a:chExt cx="6536700" cy="363900"/>
          </a:xfrm>
        </p:grpSpPr>
        <p:pic>
          <p:nvPicPr>
            <p:cNvPr id="484" name="Google Shape;484;p45"/>
            <p:cNvPicPr preferRelativeResize="0"/>
            <p:nvPr/>
          </p:nvPicPr>
          <p:blipFill rotWithShape="1">
            <a:blip r:embed="rId5">
              <a:alphaModFix/>
            </a:blip>
            <a:srcRect b="0" l="0" r="0" t="0"/>
            <a:stretch/>
          </p:blipFill>
          <p:spPr>
            <a:xfrm>
              <a:off x="1617440" y="4194884"/>
              <a:ext cx="1317600" cy="285900"/>
            </a:xfrm>
            <a:prstGeom prst="rect">
              <a:avLst/>
            </a:prstGeom>
            <a:noFill/>
            <a:ln>
              <a:noFill/>
            </a:ln>
          </p:spPr>
        </p:pic>
        <p:sp>
          <p:nvSpPr>
            <p:cNvPr id="485" name="Google Shape;485;p45"/>
            <p:cNvSpPr txBox="1"/>
            <p:nvPr/>
          </p:nvSpPr>
          <p:spPr>
            <a:xfrm>
              <a:off x="3076040" y="4135265"/>
              <a:ext cx="5078100" cy="363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rgbClr val="595959"/>
                  </a:solidFill>
                  <a:latin typeface="Calibri"/>
                  <a:ea typeface="Calibri"/>
                  <a:cs typeface="Calibri"/>
                  <a:sym typeface="Calibri"/>
                </a:rPr>
                <a:t>(Sequencing depth or total number of aligned reads)</a:t>
              </a:r>
              <a:endParaRPr sz="1800">
                <a:solidFill>
                  <a:srgbClr val="595959"/>
                </a:solidFill>
                <a:latin typeface="Calibri"/>
                <a:ea typeface="Calibri"/>
                <a:cs typeface="Calibri"/>
                <a:sym typeface="Calibr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46"/>
          <p:cNvSpPr txBox="1"/>
          <p:nvPr>
            <p:ph type="title"/>
          </p:nvPr>
        </p:nvSpPr>
        <p:spPr>
          <a:xfrm>
            <a:off x="381000" y="114300"/>
            <a:ext cx="8382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 sz="2600">
                <a:solidFill>
                  <a:srgbClr val="1A1A1A"/>
                </a:solidFill>
                <a:latin typeface="Raleway"/>
                <a:ea typeface="Raleway"/>
                <a:cs typeface="Raleway"/>
                <a:sym typeface="Raleway"/>
              </a:rPr>
              <a:t>The RNA-Seq quantification problem</a:t>
            </a:r>
            <a:endParaRPr b="1" sz="2600">
              <a:solidFill>
                <a:srgbClr val="1A1A1A"/>
              </a:solidFill>
              <a:latin typeface="Raleway"/>
              <a:ea typeface="Raleway"/>
              <a:cs typeface="Raleway"/>
              <a:sym typeface="Raleway"/>
            </a:endParaRPr>
          </a:p>
        </p:txBody>
      </p:sp>
      <p:pic>
        <p:nvPicPr>
          <p:cNvPr id="491" name="Google Shape;491;p46"/>
          <p:cNvPicPr preferRelativeResize="0"/>
          <p:nvPr/>
        </p:nvPicPr>
        <p:blipFill rotWithShape="1">
          <a:blip r:embed="rId3">
            <a:alphaModFix/>
          </a:blip>
          <a:srcRect b="0" l="0" r="30666" t="0"/>
          <a:stretch/>
        </p:blipFill>
        <p:spPr>
          <a:xfrm>
            <a:off x="1189200" y="2499049"/>
            <a:ext cx="6958500" cy="855600"/>
          </a:xfrm>
          <a:prstGeom prst="rect">
            <a:avLst/>
          </a:prstGeom>
          <a:noFill/>
          <a:ln>
            <a:noFill/>
          </a:ln>
        </p:spPr>
      </p:pic>
      <p:grpSp>
        <p:nvGrpSpPr>
          <p:cNvPr id="492" name="Google Shape;492;p46"/>
          <p:cNvGrpSpPr/>
          <p:nvPr/>
        </p:nvGrpSpPr>
        <p:grpSpPr>
          <a:xfrm>
            <a:off x="355907" y="3930475"/>
            <a:ext cx="5815643" cy="855600"/>
            <a:chOff x="355907" y="3930475"/>
            <a:chExt cx="5815643" cy="855600"/>
          </a:xfrm>
        </p:grpSpPr>
        <p:sp>
          <p:nvSpPr>
            <p:cNvPr id="493" name="Google Shape;493;p46"/>
            <p:cNvSpPr txBox="1"/>
            <p:nvPr/>
          </p:nvSpPr>
          <p:spPr>
            <a:xfrm>
              <a:off x="355907" y="4011230"/>
              <a:ext cx="4300800" cy="3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000">
                  <a:solidFill>
                    <a:srgbClr val="595959"/>
                  </a:solidFill>
                  <a:latin typeface="Lato"/>
                  <a:ea typeface="Lato"/>
                  <a:cs typeface="Lato"/>
                  <a:sym typeface="Lato"/>
                </a:rPr>
                <a:t>Which, has maximum probability at</a:t>
              </a:r>
              <a:endParaRPr sz="2000">
                <a:solidFill>
                  <a:srgbClr val="595959"/>
                </a:solidFill>
                <a:latin typeface="Lato"/>
                <a:ea typeface="Lato"/>
                <a:cs typeface="Lato"/>
                <a:sym typeface="Lato"/>
              </a:endParaRPr>
            </a:p>
          </p:txBody>
        </p:sp>
        <p:pic>
          <p:nvPicPr>
            <p:cNvPr id="494" name="Google Shape;494;p46"/>
            <p:cNvPicPr preferRelativeResize="0"/>
            <p:nvPr/>
          </p:nvPicPr>
          <p:blipFill rotWithShape="1">
            <a:blip r:embed="rId4">
              <a:alphaModFix/>
            </a:blip>
            <a:srcRect b="0" l="0" r="0" t="0"/>
            <a:stretch/>
          </p:blipFill>
          <p:spPr>
            <a:xfrm>
              <a:off x="4327450" y="3930475"/>
              <a:ext cx="1844100" cy="855600"/>
            </a:xfrm>
            <a:prstGeom prst="rect">
              <a:avLst/>
            </a:prstGeom>
            <a:noFill/>
            <a:ln>
              <a:noFill/>
            </a:ln>
          </p:spPr>
        </p:pic>
      </p:grpSp>
      <p:sp>
        <p:nvSpPr>
          <p:cNvPr id="495" name="Google Shape;495;p46"/>
          <p:cNvSpPr txBox="1"/>
          <p:nvPr/>
        </p:nvSpPr>
        <p:spPr>
          <a:xfrm>
            <a:off x="355900" y="803075"/>
            <a:ext cx="8382000" cy="1232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000"/>
              </a:spcBef>
              <a:spcAft>
                <a:spcPts val="1000"/>
              </a:spcAft>
              <a:buNone/>
            </a:pPr>
            <a:r>
              <a:rPr lang="en" sz="2000">
                <a:solidFill>
                  <a:srgbClr val="595959"/>
                </a:solidFill>
                <a:latin typeface="Lato"/>
                <a:ea typeface="Lato"/>
                <a:cs typeface="Lato"/>
                <a:sym typeface="Lato"/>
              </a:rPr>
              <a:t>When a success has probability </a:t>
            </a:r>
            <a:r>
              <a:rPr b="1" lang="en" sz="2000">
                <a:solidFill>
                  <a:srgbClr val="595959"/>
                </a:solidFill>
                <a:latin typeface="Lato"/>
                <a:ea typeface="Lato"/>
                <a:cs typeface="Lato"/>
                <a:sym typeface="Lato"/>
              </a:rPr>
              <a:t>𝛉</a:t>
            </a:r>
            <a:r>
              <a:rPr lang="en" sz="2000">
                <a:solidFill>
                  <a:srgbClr val="595959"/>
                </a:solidFill>
                <a:latin typeface="Lato"/>
                <a:ea typeface="Lato"/>
                <a:cs typeface="Lato"/>
                <a:sym typeface="Lato"/>
              </a:rPr>
              <a:t>,  the probability of </a:t>
            </a:r>
            <a:r>
              <a:rPr b="1" lang="en" sz="2000">
                <a:solidFill>
                  <a:srgbClr val="595959"/>
                </a:solidFill>
                <a:latin typeface="Lato"/>
                <a:ea typeface="Lato"/>
                <a:cs typeface="Lato"/>
                <a:sym typeface="Lato"/>
              </a:rPr>
              <a:t>n</a:t>
            </a:r>
            <a:r>
              <a:rPr lang="en" sz="2000">
                <a:solidFill>
                  <a:srgbClr val="595959"/>
                </a:solidFill>
                <a:latin typeface="Lato"/>
                <a:ea typeface="Lato"/>
                <a:cs typeface="Lato"/>
                <a:sym typeface="Lato"/>
              </a:rPr>
              <a:t> successes in </a:t>
            </a:r>
            <a:r>
              <a:rPr b="1" lang="en" sz="2000">
                <a:solidFill>
                  <a:srgbClr val="595959"/>
                </a:solidFill>
                <a:latin typeface="Lato"/>
                <a:ea typeface="Lato"/>
                <a:cs typeface="Lato"/>
                <a:sym typeface="Lato"/>
              </a:rPr>
              <a:t>N</a:t>
            </a:r>
            <a:r>
              <a:rPr lang="en" sz="2000">
                <a:solidFill>
                  <a:srgbClr val="595959"/>
                </a:solidFill>
                <a:latin typeface="Lato"/>
                <a:ea typeface="Lato"/>
                <a:cs typeface="Lato"/>
                <a:sym typeface="Lato"/>
              </a:rPr>
              <a:t> tries can be calculated by:</a:t>
            </a:r>
            <a:endParaRPr sz="2000">
              <a:solidFill>
                <a:srgbClr val="595959"/>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47"/>
          <p:cNvSpPr txBox="1"/>
          <p:nvPr>
            <p:ph idx="1" type="body"/>
          </p:nvPr>
        </p:nvSpPr>
        <p:spPr>
          <a:xfrm>
            <a:off x="324850" y="889325"/>
            <a:ext cx="8382000" cy="41589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595959"/>
              </a:buClr>
              <a:buSzPts val="1800"/>
              <a:buFont typeface="Lato"/>
              <a:buChar char="●"/>
            </a:pPr>
            <a:r>
              <a:rPr i="0" lang="en" sz="1800" u="none" cap="none" strike="noStrike">
                <a:solidFill>
                  <a:srgbClr val="595959"/>
                </a:solidFill>
                <a:latin typeface="Lato"/>
                <a:ea typeface="Lato"/>
                <a:cs typeface="Lato"/>
                <a:sym typeface="Lato"/>
              </a:rPr>
              <a:t>Sequenced reads are aligned to a reference sequence:</a:t>
            </a:r>
            <a:endParaRPr>
              <a:solidFill>
                <a:srgbClr val="595959"/>
              </a:solidFill>
              <a:latin typeface="Lato"/>
              <a:ea typeface="Lato"/>
              <a:cs typeface="Lato"/>
              <a:sym typeface="Lato"/>
            </a:endParaRPr>
          </a:p>
          <a:p>
            <a:pPr indent="-288925" lvl="1" marL="593725" marR="0" rtl="0" algn="l">
              <a:spcBef>
                <a:spcPts val="1000"/>
              </a:spcBef>
              <a:spcAft>
                <a:spcPts val="0"/>
              </a:spcAft>
              <a:buClr>
                <a:srgbClr val="595959"/>
              </a:buClr>
              <a:buSzPts val="1600"/>
              <a:buFont typeface="Lato"/>
              <a:buChar char="○"/>
            </a:pPr>
            <a:r>
              <a:rPr i="0" lang="en" sz="1600" u="none" cap="none" strike="noStrike">
                <a:solidFill>
                  <a:srgbClr val="595959"/>
                </a:solidFill>
                <a:latin typeface="Lato"/>
                <a:ea typeface="Lato"/>
                <a:cs typeface="Lato"/>
                <a:sym typeface="Lato"/>
              </a:rPr>
              <a:t>the species genome or </a:t>
            </a:r>
            <a:endParaRPr>
              <a:solidFill>
                <a:srgbClr val="595959"/>
              </a:solidFill>
              <a:latin typeface="Lato"/>
              <a:ea typeface="Lato"/>
              <a:cs typeface="Lato"/>
              <a:sym typeface="Lato"/>
            </a:endParaRPr>
          </a:p>
          <a:p>
            <a:pPr indent="-288925" lvl="1" marL="593725" marR="0" rtl="0" algn="l">
              <a:spcBef>
                <a:spcPts val="1000"/>
              </a:spcBef>
              <a:spcAft>
                <a:spcPts val="0"/>
              </a:spcAft>
              <a:buClr>
                <a:srgbClr val="595959"/>
              </a:buClr>
              <a:buSzPts val="1600"/>
              <a:buFont typeface="Lato"/>
              <a:buChar char="○"/>
            </a:pPr>
            <a:r>
              <a:rPr i="0" lang="en" sz="1600" u="none" cap="none" strike="noStrike">
                <a:solidFill>
                  <a:srgbClr val="595959"/>
                </a:solidFill>
                <a:latin typeface="Lato"/>
                <a:ea typeface="Lato"/>
                <a:cs typeface="Lato"/>
                <a:sym typeface="Lato"/>
              </a:rPr>
              <a:t>its transcriptome</a:t>
            </a:r>
            <a:endParaRPr i="0" sz="1600" u="none" cap="none" strike="noStrike">
              <a:solidFill>
                <a:srgbClr val="595959"/>
              </a:solidFill>
              <a:latin typeface="Lato"/>
              <a:ea typeface="Lato"/>
              <a:cs typeface="Lato"/>
              <a:sym typeface="Lato"/>
            </a:endParaRPr>
          </a:p>
          <a:p>
            <a:pPr indent="-342900" lvl="0" marL="342900" marR="0" rtl="0" algn="l">
              <a:spcBef>
                <a:spcPts val="1000"/>
              </a:spcBef>
              <a:spcAft>
                <a:spcPts val="0"/>
              </a:spcAft>
              <a:buClr>
                <a:srgbClr val="595959"/>
              </a:buClr>
              <a:buSzPts val="1800"/>
              <a:buFont typeface="Lato"/>
              <a:buChar char="●"/>
            </a:pPr>
            <a:r>
              <a:rPr i="0" lang="en" sz="1800" u="none" cap="none" strike="noStrike">
                <a:solidFill>
                  <a:srgbClr val="595959"/>
                </a:solidFill>
                <a:latin typeface="Lato"/>
                <a:ea typeface="Lato"/>
                <a:cs typeface="Lato"/>
                <a:sym typeface="Lato"/>
              </a:rPr>
              <a:t>Transcript abundance is measured:</a:t>
            </a:r>
            <a:endParaRPr>
              <a:solidFill>
                <a:srgbClr val="595959"/>
              </a:solidFill>
              <a:latin typeface="Lato"/>
              <a:ea typeface="Lato"/>
              <a:cs typeface="Lato"/>
              <a:sym typeface="Lato"/>
            </a:endParaRPr>
          </a:p>
          <a:p>
            <a:pPr indent="-288925" lvl="1" marL="593725" marR="0" rtl="0" algn="l">
              <a:spcBef>
                <a:spcPts val="1000"/>
              </a:spcBef>
              <a:spcAft>
                <a:spcPts val="0"/>
              </a:spcAft>
              <a:buClr>
                <a:srgbClr val="595959"/>
              </a:buClr>
              <a:buSzPts val="1600"/>
              <a:buFont typeface="Lato"/>
              <a:buChar char="○"/>
            </a:pPr>
            <a:r>
              <a:rPr i="0" lang="en" sz="1600" u="none" cap="none" strike="noStrike">
                <a:solidFill>
                  <a:srgbClr val="595959"/>
                </a:solidFill>
                <a:latin typeface="Lato"/>
                <a:ea typeface="Lato"/>
                <a:cs typeface="Lato"/>
                <a:sym typeface="Lato"/>
              </a:rPr>
              <a:t>By counting reads mapped to each transcript (not accurate when multiple isoforms or paralogs share sequence)</a:t>
            </a:r>
            <a:endParaRPr>
              <a:solidFill>
                <a:srgbClr val="595959"/>
              </a:solidFill>
              <a:latin typeface="Lato"/>
              <a:ea typeface="Lato"/>
              <a:cs typeface="Lato"/>
              <a:sym typeface="Lato"/>
            </a:endParaRPr>
          </a:p>
          <a:p>
            <a:pPr indent="-288925" lvl="1" marL="593725" marR="0" rtl="0" algn="l">
              <a:spcBef>
                <a:spcPts val="1000"/>
              </a:spcBef>
              <a:spcAft>
                <a:spcPts val="0"/>
              </a:spcAft>
              <a:buClr>
                <a:srgbClr val="595959"/>
              </a:buClr>
              <a:buSzPts val="1600"/>
              <a:buFont typeface="Lato"/>
              <a:buChar char="○"/>
            </a:pPr>
            <a:r>
              <a:rPr i="0" lang="en" sz="1600" u="none" cap="none" strike="noStrike">
                <a:solidFill>
                  <a:srgbClr val="595959"/>
                </a:solidFill>
                <a:latin typeface="Lato"/>
                <a:ea typeface="Lato"/>
                <a:cs typeface="Lato"/>
                <a:sym typeface="Lato"/>
              </a:rPr>
              <a:t>By solving a </a:t>
            </a:r>
            <a:r>
              <a:rPr lang="en">
                <a:solidFill>
                  <a:srgbClr val="595959"/>
                </a:solidFill>
                <a:latin typeface="Lato"/>
                <a:ea typeface="Lato"/>
                <a:cs typeface="Lato"/>
                <a:sym typeface="Lato"/>
              </a:rPr>
              <a:t>maximum</a:t>
            </a:r>
            <a:r>
              <a:rPr i="0" lang="en" sz="1600" u="none" cap="none" strike="noStrike">
                <a:solidFill>
                  <a:srgbClr val="595959"/>
                </a:solidFill>
                <a:latin typeface="Lato"/>
                <a:ea typeface="Lato"/>
                <a:cs typeface="Lato"/>
                <a:sym typeface="Lato"/>
              </a:rPr>
              <a:t> likelihood of the observed mapping given transcript abundance</a:t>
            </a:r>
            <a:endParaRPr i="0" sz="1600" u="none" cap="none" strike="noStrike">
              <a:solidFill>
                <a:srgbClr val="595959"/>
              </a:solidFill>
              <a:latin typeface="Lato"/>
              <a:ea typeface="Lato"/>
              <a:cs typeface="Lato"/>
              <a:sym typeface="Lato"/>
            </a:endParaRPr>
          </a:p>
          <a:p>
            <a:pPr indent="-342900" lvl="0" marL="342900" marR="0" rtl="0" algn="l">
              <a:spcBef>
                <a:spcPts val="1000"/>
              </a:spcBef>
              <a:spcAft>
                <a:spcPts val="0"/>
              </a:spcAft>
              <a:buClr>
                <a:srgbClr val="595959"/>
              </a:buClr>
              <a:buSzPts val="1800"/>
              <a:buFont typeface="Lato"/>
              <a:buChar char="●"/>
            </a:pPr>
            <a:r>
              <a:rPr i="0" lang="en" sz="1800" u="none" cap="none" strike="noStrike">
                <a:solidFill>
                  <a:srgbClr val="595959"/>
                </a:solidFill>
                <a:latin typeface="Lato"/>
                <a:ea typeface="Lato"/>
                <a:cs typeface="Lato"/>
                <a:sym typeface="Lato"/>
              </a:rPr>
              <a:t>To compare samples, the counts need to be normalized:</a:t>
            </a:r>
            <a:endParaRPr>
              <a:solidFill>
                <a:srgbClr val="595959"/>
              </a:solidFill>
              <a:latin typeface="Lato"/>
              <a:ea typeface="Lato"/>
              <a:cs typeface="Lato"/>
              <a:sym typeface="Lato"/>
            </a:endParaRPr>
          </a:p>
          <a:p>
            <a:pPr indent="-288925" lvl="1" marL="593725" marR="0" rtl="0" algn="l">
              <a:spcBef>
                <a:spcPts val="1000"/>
              </a:spcBef>
              <a:spcAft>
                <a:spcPts val="0"/>
              </a:spcAft>
              <a:buClr>
                <a:srgbClr val="595959"/>
              </a:buClr>
              <a:buSzPts val="1600"/>
              <a:buFont typeface="Lato"/>
              <a:buChar char="○"/>
            </a:pPr>
            <a:r>
              <a:rPr i="0" lang="en" sz="1600" u="none" cap="none" strike="noStrike">
                <a:solidFill>
                  <a:srgbClr val="595959"/>
                </a:solidFill>
                <a:latin typeface="Lato"/>
                <a:ea typeface="Lato"/>
                <a:cs typeface="Lato"/>
                <a:sym typeface="Lato"/>
              </a:rPr>
              <a:t>Libraries have different sequencing depth</a:t>
            </a:r>
            <a:endParaRPr>
              <a:solidFill>
                <a:srgbClr val="595959"/>
              </a:solidFill>
              <a:latin typeface="Lato"/>
              <a:ea typeface="Lato"/>
              <a:cs typeface="Lato"/>
              <a:sym typeface="Lato"/>
            </a:endParaRPr>
          </a:p>
          <a:p>
            <a:pPr indent="-288925" lvl="1" marL="593725" marR="0" rtl="0" algn="l">
              <a:spcBef>
                <a:spcPts val="1000"/>
              </a:spcBef>
              <a:spcAft>
                <a:spcPts val="0"/>
              </a:spcAft>
              <a:buClr>
                <a:srgbClr val="595959"/>
              </a:buClr>
              <a:buSzPts val="1600"/>
              <a:buFont typeface="Lato"/>
              <a:buChar char="○"/>
            </a:pPr>
            <a:r>
              <a:rPr i="0" lang="en" sz="1600" u="none" cap="none" strike="noStrike">
                <a:solidFill>
                  <a:srgbClr val="595959"/>
                </a:solidFill>
                <a:latin typeface="Lato"/>
                <a:ea typeface="Lato"/>
                <a:cs typeface="Lato"/>
                <a:sym typeface="Lato"/>
              </a:rPr>
              <a:t>Sample composition may be different</a:t>
            </a:r>
            <a:endParaRPr>
              <a:solidFill>
                <a:srgbClr val="595959"/>
              </a:solidFill>
              <a:latin typeface="Lato"/>
              <a:ea typeface="Lato"/>
              <a:cs typeface="Lato"/>
              <a:sym typeface="Lato"/>
            </a:endParaRPr>
          </a:p>
          <a:p>
            <a:pPr indent="-288925" lvl="1" marL="593725" marR="0" rtl="0" algn="l">
              <a:spcBef>
                <a:spcPts val="1000"/>
              </a:spcBef>
              <a:spcAft>
                <a:spcPts val="1000"/>
              </a:spcAft>
              <a:buClr>
                <a:srgbClr val="595959"/>
              </a:buClr>
              <a:buSzPts val="1600"/>
              <a:buFont typeface="Lato"/>
              <a:buChar char="○"/>
            </a:pPr>
            <a:r>
              <a:rPr i="0" lang="en" sz="1600" u="none" cap="none" strike="noStrike">
                <a:solidFill>
                  <a:srgbClr val="595959"/>
                </a:solidFill>
                <a:latin typeface="Lato"/>
                <a:ea typeface="Lato"/>
                <a:cs typeface="Lato"/>
                <a:sym typeface="Lato"/>
              </a:rPr>
              <a:t>Most standard normalization: counts → Transcripts per Million (TPM) units</a:t>
            </a:r>
            <a:endParaRPr i="0" sz="1600" u="none" cap="none" strike="noStrike">
              <a:solidFill>
                <a:srgbClr val="595959"/>
              </a:solidFill>
              <a:latin typeface="Lato"/>
              <a:ea typeface="Lato"/>
              <a:cs typeface="Lato"/>
              <a:sym typeface="Lato"/>
            </a:endParaRPr>
          </a:p>
        </p:txBody>
      </p:sp>
      <p:sp>
        <p:nvSpPr>
          <p:cNvPr id="501" name="Google Shape;501;p47"/>
          <p:cNvSpPr txBox="1"/>
          <p:nvPr>
            <p:ph type="title"/>
          </p:nvPr>
        </p:nvSpPr>
        <p:spPr>
          <a:xfrm>
            <a:off x="381000" y="114300"/>
            <a:ext cx="8382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 sz="2600">
                <a:solidFill>
                  <a:srgbClr val="1A1A1A"/>
                </a:solidFill>
                <a:latin typeface="Raleway"/>
                <a:ea typeface="Raleway"/>
                <a:cs typeface="Raleway"/>
                <a:sym typeface="Raleway"/>
              </a:rPr>
              <a:t>The process of RNA-Seq quantification</a:t>
            </a:r>
            <a:endParaRPr b="1" sz="2600">
              <a:solidFill>
                <a:srgbClr val="1A1A1A"/>
              </a:solidFill>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0">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48"/>
          <p:cNvSpPr txBox="1"/>
          <p:nvPr>
            <p:ph type="title"/>
          </p:nvPr>
        </p:nvSpPr>
        <p:spPr>
          <a:xfrm>
            <a:off x="381000" y="114300"/>
            <a:ext cx="8382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 sz="2600">
                <a:solidFill>
                  <a:srgbClr val="1A1A1A"/>
                </a:solidFill>
                <a:latin typeface="Raleway"/>
                <a:ea typeface="Raleway"/>
                <a:cs typeface="Raleway"/>
                <a:sym typeface="Raleway"/>
              </a:rPr>
              <a:t>What are we normalizing?</a:t>
            </a:r>
            <a:endParaRPr b="1" sz="2600">
              <a:solidFill>
                <a:srgbClr val="1A1A1A"/>
              </a:solidFill>
              <a:latin typeface="Raleway"/>
              <a:ea typeface="Raleway"/>
              <a:cs typeface="Raleway"/>
              <a:sym typeface="Raleway"/>
            </a:endParaRPr>
          </a:p>
        </p:txBody>
      </p:sp>
      <p:pic>
        <p:nvPicPr>
          <p:cNvPr descr="lecture4.counts.scatter.no.xyline.png" id="507" name="Google Shape;507;p48"/>
          <p:cNvPicPr preferRelativeResize="0"/>
          <p:nvPr/>
        </p:nvPicPr>
        <p:blipFill rotWithShape="1">
          <a:blip r:embed="rId3">
            <a:alphaModFix/>
          </a:blip>
          <a:srcRect b="0" l="0" r="0" t="0"/>
          <a:stretch/>
        </p:blipFill>
        <p:spPr>
          <a:xfrm>
            <a:off x="2590800" y="1143000"/>
            <a:ext cx="3886200" cy="3886200"/>
          </a:xfrm>
          <a:prstGeom prst="rect">
            <a:avLst/>
          </a:prstGeom>
          <a:noFill/>
          <a:ln>
            <a:noFill/>
          </a:ln>
        </p:spPr>
      </p:pic>
      <p:sp>
        <p:nvSpPr>
          <p:cNvPr id="508" name="Google Shape;508;p48"/>
          <p:cNvSpPr txBox="1"/>
          <p:nvPr/>
        </p:nvSpPr>
        <p:spPr>
          <a:xfrm>
            <a:off x="2743200" y="1066800"/>
            <a:ext cx="31983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rgbClr val="595959"/>
                </a:solidFill>
                <a:latin typeface="Lato"/>
                <a:ea typeface="Lato"/>
                <a:cs typeface="Lato"/>
                <a:sym typeface="Lato"/>
              </a:rPr>
              <a:t>A typical replicate scatter plot</a:t>
            </a:r>
            <a:endParaRPr>
              <a:solidFill>
                <a:srgbClr val="595959"/>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Theme">
  <a:themeElements>
    <a:clrScheme name="Urban">
      <a:dk1>
        <a:srgbClr val="000000"/>
      </a:dk1>
      <a:lt1>
        <a:srgbClr val="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