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Mukta Mahee Light"/>
      <p:regular r:id="rId16"/>
      <p:bold r:id="rId17"/>
    </p:embeddedFont>
    <p:embeddedFont>
      <p:font typeface="Orbitron"/>
      <p:regular r:id="rId18"/>
      <p:bold r:id="rId19"/>
    </p:embeddedFont>
    <p:embeddedFont>
      <p:font typeface="Mukta Mahee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ktaMahee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MuktaMahee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MuktaMaheeLight-bold.fntdata"/><Relationship Id="rId16" Type="http://schemas.openxmlformats.org/officeDocument/2006/relationships/font" Target="fonts/MuktaMaheeLight-regular.fntdata"/><Relationship Id="rId19" Type="http://schemas.openxmlformats.org/officeDocument/2006/relationships/font" Target="fonts/Orbitron-bold.fntdata"/><Relationship Id="rId18" Type="http://schemas.openxmlformats.org/officeDocument/2006/relationships/font" Target="fonts/Orbitr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5352a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5352a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8b82fc7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8b82fc7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6241d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16241d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8b82fc7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8b82fc7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50" y="1432275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500"/>
              <a:buFont typeface="Orbitron"/>
              <a:buNone/>
              <a:defRPr sz="6500">
                <a:solidFill>
                  <a:srgbClr val="191919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07700" y="3235425"/>
            <a:ext cx="4528800" cy="4758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1325" y="2597250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230045" y="-104985"/>
            <a:ext cx="3089475" cy="26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764202" y="-62075"/>
            <a:ext cx="2394148" cy="8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67464" y="3631889"/>
            <a:ext cx="1444150" cy="1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13225" y="2402275"/>
            <a:ext cx="7717500" cy="12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350200" y="3800525"/>
            <a:ext cx="4443600" cy="49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-2107" l="7095" r="1937" t="41187"/>
          <a:stretch/>
        </p:blipFill>
        <p:spPr>
          <a:xfrm flipH="1">
            <a:off x="2" y="-332500"/>
            <a:ext cx="5278648" cy="245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77325" y="-1137475"/>
            <a:ext cx="1840876" cy="40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2908200" y="129157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2908200" y="2505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2908200" y="372029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5504575" y="250593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5504575" y="1291577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5504575" y="372029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1723169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720000" y="4146775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5504575" y="1723169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20000" y="2934972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5504575" y="2934972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5504575" y="4146775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24002" y="-1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17267" y="711112"/>
            <a:ext cx="2367752" cy="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392400" y="2068575"/>
            <a:ext cx="31953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82" name="Google Shape;82;p14"/>
          <p:cNvSpPr/>
          <p:nvPr>
            <p:ph idx="2" type="pic"/>
          </p:nvPr>
        </p:nvSpPr>
        <p:spPr>
          <a:xfrm>
            <a:off x="4857450" y="1318425"/>
            <a:ext cx="2751900" cy="3285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07199" y="0"/>
            <a:ext cx="906850" cy="2160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654118" y="2439450"/>
            <a:ext cx="118200" cy="945900"/>
            <a:chOff x="296218" y="588625"/>
            <a:chExt cx="118200" cy="945900"/>
          </a:xfrm>
        </p:grpSpPr>
        <p:sp>
          <p:nvSpPr>
            <p:cNvPr id="86" name="Google Shape;86;p14"/>
            <p:cNvSpPr/>
            <p:nvPr/>
          </p:nvSpPr>
          <p:spPr>
            <a:xfrm>
              <a:off x="296218" y="14163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96218" y="11404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96218" y="8645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96218" y="588625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15335" y="4299625"/>
            <a:ext cx="2548351" cy="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872425" y="2304546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3419277" y="3152589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3" type="subTitle"/>
          </p:nvPr>
        </p:nvSpPr>
        <p:spPr>
          <a:xfrm>
            <a:off x="5966073" y="2304546"/>
            <a:ext cx="23055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872425" y="1884375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5" type="subTitle"/>
          </p:nvPr>
        </p:nvSpPr>
        <p:spPr>
          <a:xfrm>
            <a:off x="3419275" y="2732418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6" type="subTitle"/>
          </p:nvPr>
        </p:nvSpPr>
        <p:spPr>
          <a:xfrm>
            <a:off x="5966069" y="1884375"/>
            <a:ext cx="2305500" cy="4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9" name="Google Shape;99;p15"/>
          <p:cNvGrpSpPr/>
          <p:nvPr/>
        </p:nvGrpSpPr>
        <p:grpSpPr>
          <a:xfrm>
            <a:off x="296218" y="3386900"/>
            <a:ext cx="118200" cy="945900"/>
            <a:chOff x="296218" y="3386900"/>
            <a:chExt cx="118200" cy="945900"/>
          </a:xfrm>
        </p:grpSpPr>
        <p:sp>
          <p:nvSpPr>
            <p:cNvPr id="100" name="Google Shape;100;p15"/>
            <p:cNvSpPr/>
            <p:nvPr/>
          </p:nvSpPr>
          <p:spPr>
            <a:xfrm>
              <a:off x="296218" y="42146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96218" y="39387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96218" y="36628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96218" y="3386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" name="Google Shape;10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741865" y="682140"/>
            <a:ext cx="2259825" cy="8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13225" y="1901305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subTitle"/>
          </p:nvPr>
        </p:nvSpPr>
        <p:spPr>
          <a:xfrm>
            <a:off x="4834800" y="1901305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713225" y="3260501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4" type="subTitle"/>
          </p:nvPr>
        </p:nvSpPr>
        <p:spPr>
          <a:xfrm>
            <a:off x="4834800" y="3260501"/>
            <a:ext cx="35823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5" type="subTitle"/>
          </p:nvPr>
        </p:nvSpPr>
        <p:spPr>
          <a:xfrm>
            <a:off x="713226" y="1405421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6" type="subTitle"/>
          </p:nvPr>
        </p:nvSpPr>
        <p:spPr>
          <a:xfrm>
            <a:off x="713226" y="2764642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7" type="subTitle"/>
          </p:nvPr>
        </p:nvSpPr>
        <p:spPr>
          <a:xfrm>
            <a:off x="4834767" y="1405421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8" type="subTitle"/>
          </p:nvPr>
        </p:nvSpPr>
        <p:spPr>
          <a:xfrm>
            <a:off x="4834767" y="2764642"/>
            <a:ext cx="35823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803288" y="3890814"/>
            <a:ext cx="353075" cy="195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454947" y="3042975"/>
            <a:ext cx="1463450" cy="312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7987638" y="-711336"/>
            <a:ext cx="353075" cy="19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3900" y="1872394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2" type="subTitle"/>
          </p:nvPr>
        </p:nvSpPr>
        <p:spPr>
          <a:xfrm>
            <a:off x="3442650" y="1872402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subTitle"/>
          </p:nvPr>
        </p:nvSpPr>
        <p:spPr>
          <a:xfrm>
            <a:off x="723900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subTitle"/>
          </p:nvPr>
        </p:nvSpPr>
        <p:spPr>
          <a:xfrm>
            <a:off x="3442650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5" type="subTitle"/>
          </p:nvPr>
        </p:nvSpPr>
        <p:spPr>
          <a:xfrm>
            <a:off x="6172072" y="1872402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6" type="subTitle"/>
          </p:nvPr>
        </p:nvSpPr>
        <p:spPr>
          <a:xfrm>
            <a:off x="6172072" y="3661043"/>
            <a:ext cx="2258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7" type="subTitle"/>
          </p:nvPr>
        </p:nvSpPr>
        <p:spPr>
          <a:xfrm>
            <a:off x="732770" y="1222518"/>
            <a:ext cx="2249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8" type="subTitle"/>
          </p:nvPr>
        </p:nvSpPr>
        <p:spPr>
          <a:xfrm>
            <a:off x="3447085" y="1222527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9" type="subTitle"/>
          </p:nvPr>
        </p:nvSpPr>
        <p:spPr>
          <a:xfrm>
            <a:off x="6176507" y="1222527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3" type="subTitle"/>
          </p:nvPr>
        </p:nvSpPr>
        <p:spPr>
          <a:xfrm>
            <a:off x="723900" y="3008043"/>
            <a:ext cx="2258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4" type="subTitle"/>
          </p:nvPr>
        </p:nvSpPr>
        <p:spPr>
          <a:xfrm>
            <a:off x="3447090" y="3008043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5" type="subTitle"/>
          </p:nvPr>
        </p:nvSpPr>
        <p:spPr>
          <a:xfrm>
            <a:off x="6176509" y="3008043"/>
            <a:ext cx="2249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833038" y="-845700"/>
            <a:ext cx="750525" cy="237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51" l="0" r="29403" t="71078"/>
          <a:stretch/>
        </p:blipFill>
        <p:spPr>
          <a:xfrm>
            <a:off x="-412577" y="0"/>
            <a:ext cx="2027650" cy="72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hasCustomPrompt="1" type="title"/>
          </p:nvPr>
        </p:nvSpPr>
        <p:spPr>
          <a:xfrm>
            <a:off x="2364153" y="1999921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2364153" y="2731986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hasCustomPrompt="1" idx="2" type="title"/>
          </p:nvPr>
        </p:nvSpPr>
        <p:spPr>
          <a:xfrm>
            <a:off x="713244" y="563771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713244" y="1295842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hasCustomPrompt="1" idx="4" type="title"/>
          </p:nvPr>
        </p:nvSpPr>
        <p:spPr>
          <a:xfrm>
            <a:off x="4015078" y="3436072"/>
            <a:ext cx="4415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4015078" y="4168129"/>
            <a:ext cx="4415700" cy="411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3" name="Google Shape;14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1030649" y="740702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485963" y="-510386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993" y="3239750"/>
            <a:ext cx="1741078" cy="19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8" name="Google Shape;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55985" y="3225526"/>
            <a:ext cx="2953575" cy="2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999773" y="957875"/>
            <a:ext cx="2268199" cy="89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8536502" y="1"/>
            <a:ext cx="615727" cy="2138099"/>
            <a:chOff x="8536502" y="1"/>
            <a:chExt cx="615727" cy="2138099"/>
          </a:xfrm>
        </p:grpSpPr>
        <p:pic>
          <p:nvPicPr>
            <p:cNvPr id="151" name="Google Shape;151;p20"/>
            <p:cNvPicPr preferRelativeResize="0"/>
            <p:nvPr/>
          </p:nvPicPr>
          <p:blipFill rotWithShape="1">
            <a:blip r:embed="rId4">
              <a:alphaModFix/>
            </a:blip>
            <a:srcRect b="12579" l="74308" r="0" t="0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68063" y="-116754"/>
            <a:ext cx="3148524" cy="11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3653599"/>
            <a:ext cx="52998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98375" y="539500"/>
            <a:ext cx="1232400" cy="81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713225" y="539500"/>
            <a:ext cx="4019400" cy="26676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76750" y="615700"/>
            <a:ext cx="4736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20750" y="18409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/>
        </p:nvSpPr>
        <p:spPr>
          <a:xfrm>
            <a:off x="671900" y="3551582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includes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ukta Mahee"/>
                <a:ea typeface="Mukta Mahee"/>
                <a:cs typeface="Mukta Mahee"/>
                <a:sym typeface="Mukta Mah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endParaRPr b="1"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832141" y="-908325"/>
            <a:ext cx="769491" cy="24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967349" y="3462927"/>
            <a:ext cx="2465476" cy="8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475088" y="-35225"/>
            <a:ext cx="668900" cy="21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68" y="4096625"/>
            <a:ext cx="1741078" cy="190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2"/>
          <p:cNvGrpSpPr/>
          <p:nvPr/>
        </p:nvGrpSpPr>
        <p:grpSpPr>
          <a:xfrm>
            <a:off x="8501689" y="1690276"/>
            <a:ext cx="615727" cy="2138099"/>
            <a:chOff x="8536502" y="1"/>
            <a:chExt cx="615727" cy="2138099"/>
          </a:xfrm>
        </p:grpSpPr>
        <p:pic>
          <p:nvPicPr>
            <p:cNvPr id="165" name="Google Shape;165;p22"/>
            <p:cNvPicPr preferRelativeResize="0"/>
            <p:nvPr/>
          </p:nvPicPr>
          <p:blipFill rotWithShape="1">
            <a:blip r:embed="rId5">
              <a:alphaModFix/>
            </a:blip>
            <a:srcRect b="12579" l="74308" r="0" t="0"/>
            <a:stretch/>
          </p:blipFill>
          <p:spPr>
            <a:xfrm rot="10800000">
              <a:off x="8536502" y="1"/>
              <a:ext cx="615727" cy="1594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2"/>
            <p:cNvSpPr/>
            <p:nvPr/>
          </p:nvSpPr>
          <p:spPr>
            <a:xfrm>
              <a:off x="8785255" y="5395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799793" y="20199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799793" y="1744000"/>
              <a:ext cx="118200" cy="1182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2">
            <a:alphaModFix/>
          </a:blip>
          <a:srcRect b="-2108" l="-1218" r="8916" t="11240"/>
          <a:stretch/>
        </p:blipFill>
        <p:spPr>
          <a:xfrm flipH="1" rot="-5400000">
            <a:off x="-768288" y="1117892"/>
            <a:ext cx="4847852" cy="33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972975" y="-1002222"/>
            <a:ext cx="1717001" cy="36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16765"/>
            <a:ext cx="77040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9801" y="4255550"/>
            <a:ext cx="2766374" cy="10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817526" y="2860650"/>
            <a:ext cx="2291348" cy="6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339776" y="2421750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27102" y="2421750"/>
            <a:ext cx="2505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27102" y="1859553"/>
            <a:ext cx="25056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339777" y="1859553"/>
            <a:ext cx="25056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173175" y="4603999"/>
            <a:ext cx="2663675" cy="8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683951" y="-526449"/>
            <a:ext cx="434275" cy="18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707598" y="248850"/>
            <a:ext cx="2082701" cy="1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352" y="2513599"/>
            <a:ext cx="473875" cy="26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491269" y="330700"/>
            <a:ext cx="3197970" cy="24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275180" y="22165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275180" y="19406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75180" y="16647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275180" y="1388800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21355" y="24143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621355" y="21384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621355" y="1862575"/>
            <a:ext cx="118200" cy="11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1182575"/>
            <a:ext cx="473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1897825"/>
            <a:ext cx="47304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644925" y="1074750"/>
            <a:ext cx="2787000" cy="29940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9526" y="4436648"/>
            <a:ext cx="2202975" cy="80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41021" y="-103179"/>
            <a:ext cx="2202979" cy="16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b="1" sz="28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●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○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ukta Mahee"/>
              <a:buChar char="■"/>
              <a:defRPr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ckcontent.com/br/blog/okr/" TargetMode="External"/><Relationship Id="rId4" Type="http://schemas.openxmlformats.org/officeDocument/2006/relationships/hyperlink" Target="https://www.rdstation.com/blog/marketing/o-que-okr/" TargetMode="External"/><Relationship Id="rId5" Type="http://schemas.openxmlformats.org/officeDocument/2006/relationships/hyperlink" Target="https://www.qulture.rocks/blog/okrs-o-que-sao-como-implemen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ctrTitle"/>
          </p:nvPr>
        </p:nvSpPr>
        <p:spPr>
          <a:xfrm>
            <a:off x="713250" y="303400"/>
            <a:ext cx="7717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Metodologia OKR</a:t>
            </a:r>
            <a:endParaRPr sz="3700"/>
          </a:p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2116050" y="1913500"/>
            <a:ext cx="4911900" cy="475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Mukta Mahee Light"/>
                <a:ea typeface="Mukta Mahee Light"/>
                <a:cs typeface="Mukta Mahee Light"/>
                <a:sym typeface="Mukta Mahee Light"/>
              </a:rPr>
              <a:t>  A3 - Modelos, métodos e técnicas da engenharia de software</a:t>
            </a:r>
            <a:endParaRPr sz="2000">
              <a:solidFill>
                <a:schemeClr val="lt1"/>
              </a:solidFill>
              <a:latin typeface="Mukta Mahee Light"/>
              <a:ea typeface="Mukta Mahee Light"/>
              <a:cs typeface="Mukta Mahee Light"/>
              <a:sym typeface="Mukta Mahee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854250" y="2980000"/>
            <a:ext cx="14355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Integrantes: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Artur Lucas</a:t>
            </a:r>
            <a:b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</a:b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Guilherme Biazetto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Gustavo Menezes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Gustavo Santos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Matheus Martinelli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Sérgio Filho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588900" y="2389300"/>
            <a:ext cx="1966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Professor: Jean Paul Lopes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title"/>
          </p:nvPr>
        </p:nvSpPr>
        <p:spPr>
          <a:xfrm>
            <a:off x="720000" y="1106100"/>
            <a:ext cx="77040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Obrigado pela atenção!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0000" y="104475"/>
            <a:ext cx="77040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Indíce</a:t>
            </a:r>
            <a:endParaRPr sz="4400"/>
          </a:p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891100" y="1675444"/>
            <a:ext cx="2922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Surgimento</a:t>
            </a:r>
            <a:endParaRPr/>
          </a:p>
        </p:txBody>
      </p:sp>
      <p:sp>
        <p:nvSpPr>
          <p:cNvPr id="186" name="Google Shape;186;p25"/>
          <p:cNvSpPr txBox="1"/>
          <p:nvPr>
            <p:ph idx="8" type="subTitle"/>
          </p:nvPr>
        </p:nvSpPr>
        <p:spPr>
          <a:xfrm>
            <a:off x="891100" y="3410950"/>
            <a:ext cx="314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Exemplos</a:t>
            </a:r>
            <a:endParaRPr/>
          </a:p>
        </p:txBody>
      </p:sp>
      <p:sp>
        <p:nvSpPr>
          <p:cNvPr id="187" name="Google Shape;187;p25"/>
          <p:cNvSpPr txBox="1"/>
          <p:nvPr>
            <p:ph idx="9" type="subTitle"/>
          </p:nvPr>
        </p:nvSpPr>
        <p:spPr>
          <a:xfrm>
            <a:off x="889450" y="1100044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Introdução</a:t>
            </a:r>
            <a:endParaRPr/>
          </a:p>
        </p:txBody>
      </p:sp>
      <p:sp>
        <p:nvSpPr>
          <p:cNvPr id="188" name="Google Shape;188;p25"/>
          <p:cNvSpPr txBox="1"/>
          <p:nvPr>
            <p:ph idx="13" type="subTitle"/>
          </p:nvPr>
        </p:nvSpPr>
        <p:spPr>
          <a:xfrm>
            <a:off x="891100" y="2300100"/>
            <a:ext cx="4102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Objetivos</a:t>
            </a:r>
            <a:endParaRPr/>
          </a:p>
        </p:txBody>
      </p:sp>
      <p:sp>
        <p:nvSpPr>
          <p:cNvPr id="189" name="Google Shape;189;p25"/>
          <p:cNvSpPr txBox="1"/>
          <p:nvPr>
            <p:ph idx="14" type="subTitle"/>
          </p:nvPr>
        </p:nvSpPr>
        <p:spPr>
          <a:xfrm>
            <a:off x="889450" y="2852025"/>
            <a:ext cx="3551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Resultados Chaves</a:t>
            </a:r>
            <a:endParaRPr/>
          </a:p>
        </p:txBody>
      </p:sp>
      <p:sp>
        <p:nvSpPr>
          <p:cNvPr id="190" name="Google Shape;190;p25"/>
          <p:cNvSpPr txBox="1"/>
          <p:nvPr>
            <p:ph idx="15" type="subTitle"/>
          </p:nvPr>
        </p:nvSpPr>
        <p:spPr>
          <a:xfrm>
            <a:off x="889450" y="3969875"/>
            <a:ext cx="29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Implementação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2" type="subTitle"/>
          </p:nvPr>
        </p:nvSpPr>
        <p:spPr>
          <a:xfrm>
            <a:off x="1719475" y="851500"/>
            <a:ext cx="57417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metodologia OKR tem como objetivo orientar os esforços de uma empresa em direção a metas específicas. Ela faz isso por meio da definição clara dos objetivos e dos resultados-chave necessários para alcançá-los.</a:t>
            </a:r>
            <a:endParaRPr sz="140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 amt="85000"/>
          </a:blip>
          <a:srcRect b="18805" l="11873" r="12063" t="12157"/>
          <a:stretch/>
        </p:blipFill>
        <p:spPr>
          <a:xfrm>
            <a:off x="1983500" y="1657800"/>
            <a:ext cx="5176975" cy="2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848375" y="1981150"/>
            <a:ext cx="43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418900" y="1233550"/>
            <a:ext cx="430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 metodologia OKR foi criada por Andy Grove, um dos fundadores e ex-CEO da Intel, no ano de 1974. 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418900" y="1981150"/>
            <a:ext cx="430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Ela foi amplamente popularizada pelo Google no final dos anos 90, graças a John Doerr, um investidor de capital de risco que apresentou a metodologia durante uma reunião com os fundadores da empresa. 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63" y="2836400"/>
            <a:ext cx="3680671" cy="20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0000" y="420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subTitle"/>
          </p:nvPr>
        </p:nvSpPr>
        <p:spPr>
          <a:xfrm>
            <a:off x="1837450" y="993525"/>
            <a:ext cx="57417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Os objetivos apresentam uma direção clara do que a empresa almeja conquistar.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84850" y="2452125"/>
            <a:ext cx="2227825" cy="2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4730650" y="2743700"/>
            <a:ext cx="28485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Além de ser de fácil compreensão, deve ser engajante e desafiador, com intenção de manter toda a equipe alinhada e focada em atingir essa meta. 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6" type="subTitle"/>
          </p:nvPr>
        </p:nvSpPr>
        <p:spPr>
          <a:xfrm>
            <a:off x="1704525" y="808400"/>
            <a:ext cx="6080400" cy="10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Os Resultados Chaves são as métricas e indicadores que serão utilizados para acompanhar o sucesso dos objetivos. </a:t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85325" y="1852400"/>
            <a:ext cx="4373325" cy="21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1472775" y="3072650"/>
            <a:ext cx="43062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418900" y="4104325"/>
            <a:ext cx="430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Em outras palavras, são metas menores que ajudam diretamente na conquista do alvo principal. 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720000" y="23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720000" y="889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Objetivo</a:t>
            </a:r>
            <a:r>
              <a:rPr lang="en" sz="2000"/>
              <a:t>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720000" y="240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Resultados chave</a:t>
            </a:r>
            <a:r>
              <a:rPr lang="en" sz="2000"/>
              <a:t>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1" name="Google Shape;231;p30"/>
          <p:cNvSpPr txBox="1"/>
          <p:nvPr>
            <p:ph idx="8" type="subTitle"/>
          </p:nvPr>
        </p:nvSpPr>
        <p:spPr>
          <a:xfrm>
            <a:off x="1461125" y="1461700"/>
            <a:ext cx="60804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Capacitar os funcionários com novas habilidades.</a:t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32" name="Google Shape;232;p30"/>
          <p:cNvSpPr txBox="1"/>
          <p:nvPr>
            <p:ph idx="8" type="subTitle"/>
          </p:nvPr>
        </p:nvSpPr>
        <p:spPr>
          <a:xfrm>
            <a:off x="1809200" y="3080125"/>
            <a:ext cx="54948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KR1: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Oferecer 3 cursos de treinamento profissional por trimestre.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KR2: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Atingir 80% de participação dos funcionários nos cursos oferecidos.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ukta Mahee"/>
                <a:ea typeface="Mukta Mahee"/>
                <a:cs typeface="Mukta Mahee"/>
                <a:sym typeface="Mukta Mahee"/>
              </a:rPr>
              <a:t>KR3:</a:t>
            </a:r>
            <a:r>
              <a:rPr lang="en" sz="16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Certificar 50% dos funcionários em novas competências até o final do ano.</a:t>
            </a:r>
            <a:endParaRPr sz="16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683912" y="2378713"/>
            <a:ext cx="3196874" cy="27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296943" y="-19676"/>
            <a:ext cx="1847057" cy="20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 rot="5400000">
            <a:off x="7023628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 rot="5400000">
            <a:off x="7301087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 rot="5400000">
            <a:off x="7578545" y="362994"/>
            <a:ext cx="118800" cy="1188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1301188" y="363000"/>
            <a:ext cx="67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ukta Mahee"/>
                <a:ea typeface="Mukta Mahee"/>
                <a:cs typeface="Mukta Mahee"/>
                <a:sym typeface="Mukta Mahee"/>
              </a:rPr>
              <a:t>       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720000" y="261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Implementação</a:t>
            </a:r>
            <a:endParaRPr sz="3200"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5">
            <a:alphaModFix amt="97000"/>
          </a:blip>
          <a:srcRect b="5299" l="14681" r="18974" t="6228"/>
          <a:stretch/>
        </p:blipFill>
        <p:spPr>
          <a:xfrm>
            <a:off x="2827775" y="1250125"/>
            <a:ext cx="3713400" cy="3621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20000" y="46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1338200" y="2878275"/>
            <a:ext cx="28932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3"/>
              </a:rPr>
              <a:t>https://rockcontent.com/br/blog/okr/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4"/>
              </a:rPr>
              <a:t>https://www.rdstation.com/blog/marketing/o-que-okr/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ukta Mahee"/>
                <a:ea typeface="Mukta Mahee"/>
                <a:cs typeface="Mukta Mahee"/>
                <a:sym typeface="Mukta Mahee"/>
                <a:hlinkClick r:id="rId5"/>
              </a:rPr>
              <a:t>https://www.qulture.rocks/blog/okrs-o-que-sao-como-implementar</a:t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Security Hacker Pitch Deck by Slidesgo">
  <a:themeElements>
    <a:clrScheme name="Simple Light">
      <a:dk1>
        <a:srgbClr val="B8FFFF"/>
      </a:dk1>
      <a:lt1>
        <a:srgbClr val="4C5052"/>
      </a:lt1>
      <a:dk2>
        <a:srgbClr val="202222"/>
      </a:dk2>
      <a:lt2>
        <a:srgbClr val="3D7272"/>
      </a:lt2>
      <a:accent1>
        <a:srgbClr val="769C9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8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