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3ACA5-A98A-B3E0-F9FA-32D1B3294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2A0B1A-1550-3387-ADD0-9E5B9C278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E0D2CD-169B-CF50-D547-5BF3CFA4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410C-BBF7-4C0E-87D8-F6E2C870E4F2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5ECB2E-0F21-FFEC-FDD8-A970F3F7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C0259E-23D1-E2A5-465D-42E7602E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EB38-AE04-4113-84F3-3617C845CB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41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B0B93-0AD5-89AC-0805-AF9C5C3B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DB2763-FD3E-F4B3-7B56-5A9623432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9A3B1F-B0A8-2678-097E-ED79B81B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410C-BBF7-4C0E-87D8-F6E2C870E4F2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463635-6D34-3F38-1DB6-02D48C408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9EDDAD-2475-420D-2E4E-1219CEAE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EB38-AE04-4113-84F3-3617C845CB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54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CB2BA2-BEBB-F59C-5FE9-EB940C124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84FA9A-EA7B-9727-23B9-34A7367EB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26A655-B62D-A6BE-A0E7-83E40B92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410C-BBF7-4C0E-87D8-F6E2C870E4F2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022F5D-F52C-F3DD-1A64-EB35363A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080650-82AA-9267-A68E-AB023EB4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EB38-AE04-4113-84F3-3617C845CB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44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F2616-44A8-8AF4-26E5-65377A3D4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68FD33-1963-FCDF-A627-1B88714AF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9248E5-85D3-D48C-13AD-C31D4394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410C-BBF7-4C0E-87D8-F6E2C870E4F2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34FC97-3101-6AC0-665C-A751B660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75208C-8F13-5BB9-B1C0-2030619F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EB38-AE04-4113-84F3-3617C845CB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97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ED25F-2287-6D59-3E3F-021F5D50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2F0CFE-BF4B-99EA-9A38-AC7F61E14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EF8F68-183A-6DFB-AE99-A4FD3DB6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410C-BBF7-4C0E-87D8-F6E2C870E4F2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BCF102-B6F5-392E-C3D0-3D44E860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86D542-4953-1D04-2DF0-FB651051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EB38-AE04-4113-84F3-3617C845CB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97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17AD6-C2E8-A9CF-C648-64E743A5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064F84-925B-0D41-E3FF-162B6686F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AC6ADE-80BE-1534-8713-54CD9ABA9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A9FD90-03A5-2639-8546-B6F1BB36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410C-BBF7-4C0E-87D8-F6E2C870E4F2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5FFC90-B355-1398-99B9-BB336DF2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2DFBC4-63B2-3276-EC54-523BB9D1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EB38-AE04-4113-84F3-3617C845CB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62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9B7D6-173A-65B1-0A38-D6ACDC63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A3D191-F356-0677-F8B2-D93329A3D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EBBE05-7A66-2731-4212-5ABBCB6B1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10AA77-2D5B-B1B6-4307-0400AD391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987520-788E-F2EA-9006-2FA278936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D47CB9-575E-653E-1173-A9BFC352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410C-BBF7-4C0E-87D8-F6E2C870E4F2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258DA77-44F1-7D6E-82C5-0DC4E2AE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673C1CE-8801-B2A4-6224-AEECA45C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EB38-AE04-4113-84F3-3617C845CB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48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E9C46-68D9-60DD-0763-845D4BDB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87ACDC-CB99-8F9E-F9F5-2E410FEE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410C-BBF7-4C0E-87D8-F6E2C870E4F2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D41777-02B8-C916-8488-9B0D8C6C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E8D9504-15A6-0305-36F6-44D84FC2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EB38-AE04-4113-84F3-3617C845CB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80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0474DD-9B3E-47A0-0FD8-A9138EE0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410C-BBF7-4C0E-87D8-F6E2C870E4F2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109B43B-4287-7C0D-CCE5-DDA8B188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588B88-F0F3-FAEE-861E-8D806176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EB38-AE04-4113-84F3-3617C845CB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35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3EBB3-FCC3-C2CA-C514-D6F68AA6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2CF1B4-CB4F-DDE2-8242-1A094CEDB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375A52-9AD0-CDF8-5C05-69F1AA6E5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169838-1ADC-2276-8D96-BE51B822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410C-BBF7-4C0E-87D8-F6E2C870E4F2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D7089C-278D-EC21-5D7A-9356BF80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0310F0-63BD-5D5A-5661-C51169EA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EB38-AE04-4113-84F3-3617C845CB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41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58190-2B83-CCFC-95C4-8344DA65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91825D-0A38-67D5-73FB-C8835F0C8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416D7D-0AA0-9F21-D4E8-36AA4DB02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7DD5B8-FF1F-3D32-17A7-8291AB0F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410C-BBF7-4C0E-87D8-F6E2C870E4F2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289CD4-6D58-A7BB-C3C0-3DF96D5F8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1D8524-AD81-AC08-371D-877C20EE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EB38-AE04-4113-84F3-3617C845CB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4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6E8BE3-2A31-5ED5-20A3-EEB8BBC4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FFEACA-17CC-C330-FC62-FAEF09780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CC7084-54DA-46F1-857E-75CB2C67D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67410C-BBF7-4C0E-87D8-F6E2C870E4F2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B0B808-1976-3C90-CDC2-B59EEAC46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5337E1-C812-9149-61EE-1B0408C30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94EB38-AE04-4113-84F3-3617C845CB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83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81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43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904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09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85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119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68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81276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Bruna Von Borowsky Mendonça</dc:creator>
  <cp:lastModifiedBy>Bruna Von Borowsky Mendonça</cp:lastModifiedBy>
  <cp:revision>1</cp:revision>
  <dcterms:created xsi:type="dcterms:W3CDTF">2024-06-28T15:04:10Z</dcterms:created>
  <dcterms:modified xsi:type="dcterms:W3CDTF">2024-06-28T15:07:44Z</dcterms:modified>
</cp:coreProperties>
</file>