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5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9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69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27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4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7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7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0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1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C941-6460-4F96-952F-4CB5E7A03B62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7B46-31A2-47CE-A8D7-BE01917BF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14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88627" cy="1299561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AcadNusx" pitchFamily="2" charset="0"/>
              </a:rPr>
              <a:t>am </a:t>
            </a:r>
            <a:r>
              <a:rPr lang="en-US" sz="2400" dirty="0" err="1" smtClean="0">
                <a:latin typeface="AcadNusx" pitchFamily="2" charset="0"/>
              </a:rPr>
              <a:t>prezentaciaSi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2400" dirty="0" err="1" smtClean="0">
                <a:latin typeface="AcadNusx" pitchFamily="2" charset="0"/>
              </a:rPr>
              <a:t>aris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2400" dirty="0" err="1" smtClean="0">
                <a:latin typeface="AcadNusx" pitchFamily="2" charset="0"/>
              </a:rPr>
              <a:t>asaxuli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2400" dirty="0" smtClean="0">
                <a:latin typeface="+mn-lt"/>
              </a:rPr>
              <a:t>“Address Book”-</a:t>
            </a:r>
            <a:r>
              <a:rPr lang="en-US" sz="2400" dirty="0" smtClean="0">
                <a:latin typeface="AcadNusx" pitchFamily="2" charset="0"/>
              </a:rPr>
              <a:t>is </a:t>
            </a:r>
            <a:r>
              <a:rPr lang="en-US" sz="2400" dirty="0" err="1" smtClean="0">
                <a:latin typeface="AcadNusx" pitchFamily="2" charset="0"/>
              </a:rPr>
              <a:t>Seqmna</a:t>
            </a:r>
            <a:r>
              <a:rPr lang="en-US" sz="2400" dirty="0" smtClean="0">
                <a:latin typeface="AcadNusx" pitchFamily="2" charset="0"/>
              </a:rPr>
              <a:t>. </a:t>
            </a:r>
            <a:r>
              <a:rPr lang="en-US" sz="2400" dirty="0" err="1" smtClean="0">
                <a:latin typeface="AcadNusx" pitchFamily="2" charset="0"/>
              </a:rPr>
              <a:t>es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2400" dirty="0" err="1" smtClean="0">
                <a:latin typeface="AcadNusx" pitchFamily="2" charset="0"/>
              </a:rPr>
              <a:t>programa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2400" dirty="0" err="1" smtClean="0">
                <a:latin typeface="AcadNusx" pitchFamily="2" charset="0"/>
              </a:rPr>
              <a:t>Sedgeba</a:t>
            </a:r>
            <a:r>
              <a:rPr lang="en-US" sz="2400" dirty="0" smtClean="0">
                <a:latin typeface="AcadNusx" pitchFamily="2" charset="0"/>
              </a:rPr>
              <a:t> 5 </a:t>
            </a:r>
            <a:r>
              <a:rPr lang="en-US" sz="2400" dirty="0" err="1" smtClean="0">
                <a:latin typeface="AcadNusx" pitchFamily="2" charset="0"/>
              </a:rPr>
              <a:t>failisgan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 smtClean="0">
                <a:latin typeface="+mn-lt"/>
              </a:rPr>
              <a:t>index.php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database.php</a:t>
            </a:r>
            <a:r>
              <a:rPr lang="en-US" sz="2400" dirty="0">
                <a:latin typeface="+mn-lt"/>
              </a:rPr>
              <a:t>,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insert.php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err="1" smtClean="0">
                <a:latin typeface="+mn-lt"/>
              </a:rPr>
              <a:t>delete.php</a:t>
            </a:r>
            <a:r>
              <a:rPr lang="en-US" sz="2400" dirty="0" smtClean="0">
                <a:latin typeface="+mn-lt"/>
              </a:rPr>
              <a:t>, main.js)</a:t>
            </a:r>
            <a:r>
              <a:rPr lang="en-US" sz="2400" dirty="0" smtClean="0">
                <a:latin typeface="AcadNusx" pitchFamily="2" charset="0"/>
              </a:rPr>
              <a:t> da </a:t>
            </a:r>
            <a:r>
              <a:rPr lang="en-US" sz="2400" dirty="0" err="1" smtClean="0">
                <a:latin typeface="AcadNusx" pitchFamily="2" charset="0"/>
              </a:rPr>
              <a:t>monacemTa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2400" dirty="0" err="1" smtClean="0">
                <a:latin typeface="AcadNusx" pitchFamily="2" charset="0"/>
              </a:rPr>
              <a:t>bazisagan</a:t>
            </a:r>
            <a:r>
              <a:rPr lang="en-US" sz="2400" dirty="0" smtClean="0">
                <a:latin typeface="AcadNusx" pitchFamily="2" charset="0"/>
              </a:rPr>
              <a:t>. am </a:t>
            </a:r>
            <a:r>
              <a:rPr lang="en-US" sz="2400" dirty="0" err="1" smtClean="0">
                <a:latin typeface="AcadNusx" pitchFamily="2" charset="0"/>
              </a:rPr>
              <a:t>programis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2400" dirty="0" err="1" smtClean="0">
                <a:latin typeface="AcadNusx" pitchFamily="2" charset="0"/>
              </a:rPr>
              <a:t>daxmarebiT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2400" dirty="0" err="1" smtClean="0">
                <a:latin typeface="AcadNusx" pitchFamily="2" charset="0"/>
              </a:rPr>
              <a:t>SegviZlia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2400" dirty="0" err="1" smtClean="0">
                <a:latin typeface="AcadNusx" pitchFamily="2" charset="0"/>
              </a:rPr>
              <a:t>SevinaxoT</a:t>
            </a:r>
            <a:r>
              <a:rPr lang="en-US" sz="2400" dirty="0">
                <a:latin typeface="AcadNusx" pitchFamily="2" charset="0"/>
              </a:rPr>
              <a:t> </a:t>
            </a:r>
            <a:r>
              <a:rPr lang="en-US" sz="2400" dirty="0" err="1">
                <a:latin typeface="AcadNusx" pitchFamily="2" charset="0"/>
              </a:rPr>
              <a:t>konkretul</a:t>
            </a:r>
            <a:r>
              <a:rPr lang="en-US" sz="2400" dirty="0">
                <a:latin typeface="AcadNusx" pitchFamily="2" charset="0"/>
              </a:rPr>
              <a:t> </a:t>
            </a:r>
            <a:r>
              <a:rPr lang="en-US" sz="2400" dirty="0" err="1" smtClean="0">
                <a:latin typeface="AcadNusx" pitchFamily="2" charset="0"/>
              </a:rPr>
              <a:t>adamianze</a:t>
            </a:r>
            <a:r>
              <a:rPr lang="en-US" sz="2400" dirty="0" smtClean="0">
                <a:latin typeface="AcadNusx" pitchFamily="2" charset="0"/>
              </a:rPr>
              <a:t>: </a:t>
            </a:r>
            <a:r>
              <a:rPr lang="en-US" sz="2400" dirty="0" err="1" smtClean="0">
                <a:latin typeface="AcadNusx" pitchFamily="2" charset="0"/>
              </a:rPr>
              <a:t>saxeli</a:t>
            </a:r>
            <a:r>
              <a:rPr lang="en-US" sz="2400" dirty="0" smtClean="0">
                <a:latin typeface="AcadNusx" pitchFamily="2" charset="0"/>
              </a:rPr>
              <a:t>, </a:t>
            </a:r>
            <a:r>
              <a:rPr lang="en-US" sz="2400" dirty="0" err="1" smtClean="0">
                <a:latin typeface="AcadNusx" pitchFamily="2" charset="0"/>
              </a:rPr>
              <a:t>gvari</a:t>
            </a:r>
            <a:r>
              <a:rPr lang="en-US" sz="2400" dirty="0" smtClean="0">
                <a:latin typeface="AcadNusx" pitchFamily="2" charset="0"/>
              </a:rPr>
              <a:t>, </a:t>
            </a:r>
            <a:r>
              <a:rPr lang="en-US" sz="2400" dirty="0" err="1" smtClean="0">
                <a:latin typeface="AcadNusx" pitchFamily="2" charset="0"/>
              </a:rPr>
              <a:t>qveyana</a:t>
            </a:r>
            <a:r>
              <a:rPr lang="en-US" sz="2400" dirty="0" smtClean="0">
                <a:latin typeface="AcadNusx" pitchFamily="2" charset="0"/>
              </a:rPr>
              <a:t>, </a:t>
            </a:r>
            <a:r>
              <a:rPr lang="en-US" sz="2400" dirty="0" err="1" smtClean="0">
                <a:latin typeface="AcadNusx" pitchFamily="2" charset="0"/>
              </a:rPr>
              <a:t>qalaqi</a:t>
            </a:r>
            <a:r>
              <a:rPr lang="en-US" sz="2400" dirty="0" smtClean="0">
                <a:latin typeface="AcadNusx" pitchFamily="2" charset="0"/>
              </a:rPr>
              <a:t>, </a:t>
            </a:r>
            <a:r>
              <a:rPr lang="en-US" sz="2400" dirty="0" err="1" smtClean="0">
                <a:latin typeface="AcadNusx" pitchFamily="2" charset="0"/>
              </a:rPr>
              <a:t>misamarTi</a:t>
            </a:r>
            <a:r>
              <a:rPr lang="en-US" sz="2400" dirty="0" smtClean="0">
                <a:latin typeface="AcadNusx" pitchFamily="2" charset="0"/>
              </a:rPr>
              <a:t> da </a:t>
            </a:r>
            <a:r>
              <a:rPr lang="en-US" sz="2400" dirty="0" err="1" smtClean="0">
                <a:latin typeface="AcadNusx" pitchFamily="2" charset="0"/>
              </a:rPr>
              <a:t>telefoni</a:t>
            </a:r>
            <a:r>
              <a:rPr lang="en-US" sz="2400" dirty="0" smtClean="0">
                <a:latin typeface="AcadNusx" pitchFamily="2" charset="0"/>
              </a:rPr>
              <a:t>.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76" y="2421924"/>
            <a:ext cx="2638646" cy="34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dirty="0" err="1" smtClean="0"/>
              <a:t>Index.php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cadNusx" pitchFamily="2" charset="0"/>
              </a:rPr>
              <a:t>am </a:t>
            </a:r>
            <a:r>
              <a:rPr lang="en-US" sz="2000" dirty="0" err="1" smtClean="0">
                <a:latin typeface="AcadNusx" pitchFamily="2" charset="0"/>
              </a:rPr>
              <a:t>failSi</a:t>
            </a:r>
            <a:r>
              <a:rPr lang="en-US" sz="2000" dirty="0" smtClean="0">
                <a:latin typeface="AcadNusx" pitchFamily="2" charset="0"/>
              </a:rPr>
              <a:t> </a:t>
            </a:r>
            <a:r>
              <a:rPr lang="en-US" sz="2000" dirty="0" err="1" smtClean="0">
                <a:latin typeface="AcadNusx" pitchFamily="2" charset="0"/>
              </a:rPr>
              <a:t>aris</a:t>
            </a:r>
            <a:r>
              <a:rPr lang="en-US" sz="2000" dirty="0" smtClean="0">
                <a:latin typeface="AcadNusx" pitchFamily="2" charset="0"/>
              </a:rPr>
              <a:t> </a:t>
            </a:r>
            <a:r>
              <a:rPr lang="en-US" sz="2000" dirty="0" smtClean="0"/>
              <a:t>HTML, CSS </a:t>
            </a:r>
            <a:r>
              <a:rPr lang="en-US" sz="2000" dirty="0" smtClean="0">
                <a:latin typeface="AcadNusx" pitchFamily="2" charset="0"/>
              </a:rPr>
              <a:t>da</a:t>
            </a:r>
            <a:r>
              <a:rPr lang="en-US" sz="2000" dirty="0" smtClean="0"/>
              <a:t> PHP </a:t>
            </a:r>
            <a:r>
              <a:rPr lang="en-US" sz="2000" dirty="0" err="1" smtClean="0">
                <a:latin typeface="AcadNusx" pitchFamily="2" charset="0"/>
              </a:rPr>
              <a:t>skripti</a:t>
            </a:r>
            <a:r>
              <a:rPr lang="en-US" sz="2000" dirty="0" smtClean="0">
                <a:latin typeface="AcadNusx" pitchFamily="2" charset="0"/>
              </a:rPr>
              <a:t>. </a:t>
            </a:r>
            <a:r>
              <a:rPr lang="en-US" sz="2000" dirty="0" err="1" smtClean="0">
                <a:latin typeface="AcadNusx" pitchFamily="2" charset="0"/>
              </a:rPr>
              <a:t>es</a:t>
            </a:r>
            <a:r>
              <a:rPr lang="en-US" sz="2000" dirty="0" smtClean="0">
                <a:latin typeface="AcadNusx" pitchFamily="2" charset="0"/>
              </a:rPr>
              <a:t> </a:t>
            </a:r>
            <a:r>
              <a:rPr lang="en-US" sz="2000" dirty="0" err="1" smtClean="0">
                <a:latin typeface="AcadNusx" pitchFamily="2" charset="0"/>
              </a:rPr>
              <a:t>aris</a:t>
            </a:r>
            <a:r>
              <a:rPr lang="en-US" sz="2000" dirty="0" smtClean="0">
                <a:latin typeface="AcadNusx" pitchFamily="2" charset="0"/>
              </a:rPr>
              <a:t> </a:t>
            </a:r>
            <a:r>
              <a:rPr lang="en-US" sz="2000" dirty="0" err="1" smtClean="0">
                <a:latin typeface="AcadNusx" pitchFamily="2" charset="0"/>
              </a:rPr>
              <a:t>mTavari</a:t>
            </a:r>
            <a:r>
              <a:rPr lang="en-US" sz="2000" dirty="0" smtClean="0">
                <a:latin typeface="AcadNusx" pitchFamily="2" charset="0"/>
              </a:rPr>
              <a:t> </a:t>
            </a:r>
            <a:r>
              <a:rPr lang="en-US" sz="2000" dirty="0" err="1" smtClean="0">
                <a:latin typeface="AcadNusx" pitchFamily="2" charset="0"/>
              </a:rPr>
              <a:t>gverdi</a:t>
            </a:r>
            <a:r>
              <a:rPr lang="en-US" sz="2000" dirty="0" smtClean="0">
                <a:latin typeface="AcadNusx" pitchFamily="2" charset="0"/>
              </a:rPr>
              <a:t>, </a:t>
            </a:r>
            <a:r>
              <a:rPr lang="en-US" sz="2000" dirty="0" err="1" smtClean="0">
                <a:latin typeface="AcadNusx" pitchFamily="2" charset="0"/>
              </a:rPr>
              <a:t>romelic</a:t>
            </a:r>
            <a:r>
              <a:rPr lang="en-US" sz="2000" dirty="0" smtClean="0">
                <a:latin typeface="AcadNusx" pitchFamily="2" charset="0"/>
              </a:rPr>
              <a:t> </a:t>
            </a:r>
            <a:r>
              <a:rPr lang="en-US" sz="2000" dirty="0" err="1" smtClean="0">
                <a:latin typeface="AcadNusx" pitchFamily="2" charset="0"/>
              </a:rPr>
              <a:t>gamoiyureba</a:t>
            </a:r>
            <a:r>
              <a:rPr lang="en-US" sz="2000" dirty="0" smtClean="0">
                <a:latin typeface="AcadNusx" pitchFamily="2" charset="0"/>
              </a:rPr>
              <a:t> </a:t>
            </a:r>
            <a:r>
              <a:rPr lang="en-US" sz="2000" dirty="0" err="1" smtClean="0">
                <a:latin typeface="AcadNusx" pitchFamily="2" charset="0"/>
              </a:rPr>
              <a:t>ase</a:t>
            </a:r>
            <a:r>
              <a:rPr lang="en-US" sz="2000" dirty="0" smtClean="0">
                <a:latin typeface="AcadNusx" pitchFamily="2" charset="0"/>
              </a:rPr>
              <a:t>: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95" y="2695146"/>
            <a:ext cx="7496432" cy="40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dirty="0" err="1" smtClean="0"/>
              <a:t>Database.php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cadNusx" pitchFamily="2" charset="0"/>
              </a:rPr>
              <a:t>am </a:t>
            </a:r>
            <a:r>
              <a:rPr lang="en-US" sz="1800" dirty="0" err="1" smtClean="0">
                <a:latin typeface="AcadNusx" pitchFamily="2" charset="0"/>
              </a:rPr>
              <a:t>failSi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aris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smtClean="0"/>
              <a:t>PHP </a:t>
            </a:r>
            <a:r>
              <a:rPr lang="en-US" sz="1800" dirty="0" err="1" smtClean="0">
                <a:latin typeface="AcadNusx" pitchFamily="2" charset="0"/>
              </a:rPr>
              <a:t>skripti</a:t>
            </a:r>
            <a:r>
              <a:rPr lang="en-US" sz="1800" dirty="0" smtClean="0">
                <a:latin typeface="AcadNusx" pitchFamily="2" charset="0"/>
              </a:rPr>
              <a:t>, </a:t>
            </a:r>
            <a:r>
              <a:rPr lang="en-US" sz="1800" dirty="0" err="1" smtClean="0">
                <a:latin typeface="AcadNusx" pitchFamily="2" charset="0"/>
              </a:rPr>
              <a:t>romlis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daxmarebiTac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vukavSirdebiT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monacemTa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bazas</a:t>
            </a:r>
            <a:r>
              <a:rPr lang="en-US" sz="1800" dirty="0" smtClean="0">
                <a:latin typeface="AcadNusx" pitchFamily="2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/>
              <a:t>&lt;?</a:t>
            </a:r>
            <a:r>
              <a:rPr lang="en-US" sz="1600" dirty="0" err="1" smtClean="0"/>
              <a:t>php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$host = "</a:t>
            </a:r>
            <a:r>
              <a:rPr lang="en-US" sz="1600" dirty="0" err="1" smtClean="0"/>
              <a:t>localhost</a:t>
            </a:r>
            <a:r>
              <a:rPr lang="en-US" sz="1600" dirty="0" smtClean="0"/>
              <a:t>";</a:t>
            </a:r>
          </a:p>
          <a:p>
            <a:pPr marL="0" indent="0">
              <a:buNone/>
            </a:pPr>
            <a:r>
              <a:rPr lang="en-US" sz="1600" dirty="0" smtClean="0"/>
              <a:t>$user = "root";</a:t>
            </a:r>
          </a:p>
          <a:p>
            <a:pPr marL="0" indent="0">
              <a:buNone/>
            </a:pPr>
            <a:r>
              <a:rPr lang="en-US" sz="1600" dirty="0" smtClean="0"/>
              <a:t>$</a:t>
            </a:r>
            <a:r>
              <a:rPr lang="en-US" sz="1600" dirty="0" err="1" smtClean="0"/>
              <a:t>dbpasswd</a:t>
            </a:r>
            <a:r>
              <a:rPr lang="en-US" sz="1600" dirty="0" smtClean="0"/>
              <a:t> = "</a:t>
            </a:r>
            <a:r>
              <a:rPr lang="en-US" sz="1600" dirty="0" err="1" smtClean="0"/>
              <a:t>vertrigo</a:t>
            </a:r>
            <a:r>
              <a:rPr lang="en-US" sz="1600" dirty="0" smtClean="0"/>
              <a:t>";</a:t>
            </a:r>
          </a:p>
          <a:p>
            <a:pPr marL="0" indent="0">
              <a:buNone/>
            </a:pPr>
            <a:r>
              <a:rPr lang="en-US" sz="1600" dirty="0" smtClean="0"/>
              <a:t>$database = "</a:t>
            </a:r>
            <a:r>
              <a:rPr lang="en-US" sz="1600" dirty="0" err="1" smtClean="0"/>
              <a:t>addressbook</a:t>
            </a:r>
            <a:r>
              <a:rPr lang="en-US" sz="1600" dirty="0" smtClean="0"/>
              <a:t>";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$connect = </a:t>
            </a:r>
            <a:r>
              <a:rPr lang="en-US" sz="1600" dirty="0" err="1" smtClean="0"/>
              <a:t>mysql_connect</a:t>
            </a:r>
            <a:r>
              <a:rPr lang="en-US" sz="1600" dirty="0" smtClean="0"/>
              <a:t>($host, $user,$</a:t>
            </a:r>
            <a:r>
              <a:rPr lang="en-US" sz="1600" dirty="0" err="1" smtClean="0"/>
              <a:t>dbpasswd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$select = </a:t>
            </a:r>
            <a:r>
              <a:rPr lang="en-US" sz="1600" dirty="0" err="1" smtClean="0"/>
              <a:t>mysql_select_db</a:t>
            </a:r>
            <a:r>
              <a:rPr lang="en-US" sz="1600" dirty="0" smtClean="0"/>
              <a:t>($database);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?&gt;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01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</a:t>
            </a:r>
            <a:r>
              <a:rPr lang="en-US" dirty="0" err="1" smtClean="0"/>
              <a:t>Insert.php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AcadNusx" pitchFamily="2" charset="0"/>
              </a:rPr>
              <a:t>am </a:t>
            </a:r>
            <a:r>
              <a:rPr lang="en-US" sz="1800" dirty="0" err="1" smtClean="0">
                <a:latin typeface="AcadNusx" pitchFamily="2" charset="0"/>
              </a:rPr>
              <a:t>failSi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aris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1800" dirty="0" smtClean="0"/>
              <a:t>PHP </a:t>
            </a:r>
            <a:r>
              <a:rPr lang="en-US" sz="1800" dirty="0" smtClean="0">
                <a:latin typeface="AcadNusx" pitchFamily="2" charset="0"/>
              </a:rPr>
              <a:t>da</a:t>
            </a:r>
            <a:r>
              <a:rPr lang="en-US" sz="1800" dirty="0" smtClean="0"/>
              <a:t> MYSQL </a:t>
            </a:r>
            <a:r>
              <a:rPr lang="en-US" sz="1800" dirty="0" err="1" smtClean="0">
                <a:latin typeface="AcadNusx" pitchFamily="2" charset="0"/>
              </a:rPr>
              <a:t>skripti</a:t>
            </a:r>
            <a:r>
              <a:rPr lang="en-US" sz="1800" dirty="0" smtClean="0">
                <a:latin typeface="AcadNusx" pitchFamily="2" charset="0"/>
              </a:rPr>
              <a:t>, </a:t>
            </a:r>
            <a:r>
              <a:rPr lang="en-US" sz="1800" dirty="0" err="1" smtClean="0">
                <a:latin typeface="AcadNusx" pitchFamily="2" charset="0"/>
              </a:rPr>
              <a:t>romelic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amatebs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monacemebs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monacemTa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bazaSi</a:t>
            </a:r>
            <a:r>
              <a:rPr lang="en-US" sz="2400" dirty="0" smtClean="0">
                <a:latin typeface="AcadNusx" pitchFamily="2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32" y="2247351"/>
            <a:ext cx="9172834" cy="46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dirty="0" err="1" smtClean="0"/>
              <a:t>Delete.php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cadNusx" pitchFamily="2" charset="0"/>
              </a:rPr>
              <a:t>am </a:t>
            </a:r>
            <a:r>
              <a:rPr lang="en-US" sz="1800" dirty="0" err="1" smtClean="0">
                <a:latin typeface="AcadNusx" pitchFamily="2" charset="0"/>
              </a:rPr>
              <a:t>failSi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aris</a:t>
            </a:r>
            <a:r>
              <a:rPr lang="en-US" sz="2400" dirty="0" smtClean="0">
                <a:latin typeface="AcadNusx" pitchFamily="2" charset="0"/>
              </a:rPr>
              <a:t> </a:t>
            </a:r>
            <a:r>
              <a:rPr lang="en-US" sz="1800" dirty="0" smtClean="0"/>
              <a:t>PHP </a:t>
            </a:r>
            <a:r>
              <a:rPr lang="en-US" sz="1800" dirty="0" smtClean="0">
                <a:latin typeface="AcadNusx" pitchFamily="2" charset="0"/>
              </a:rPr>
              <a:t>da</a:t>
            </a:r>
            <a:r>
              <a:rPr lang="en-US" sz="1800" dirty="0" smtClean="0"/>
              <a:t> MYSQL </a:t>
            </a:r>
            <a:r>
              <a:rPr lang="en-US" sz="1800" dirty="0" err="1" smtClean="0">
                <a:latin typeface="AcadNusx" pitchFamily="2" charset="0"/>
              </a:rPr>
              <a:t>skripti</a:t>
            </a:r>
            <a:r>
              <a:rPr lang="en-US" sz="1800" dirty="0" smtClean="0">
                <a:latin typeface="AcadNusx" pitchFamily="2" charset="0"/>
              </a:rPr>
              <a:t>, </a:t>
            </a:r>
            <a:r>
              <a:rPr lang="en-US" sz="1800" dirty="0" err="1" smtClean="0">
                <a:latin typeface="AcadNusx" pitchFamily="2" charset="0"/>
              </a:rPr>
              <a:t>romelic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Slis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monacemebs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monacemTa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bazidan</a:t>
            </a:r>
            <a:r>
              <a:rPr lang="en-US" sz="1800" dirty="0" smtClean="0">
                <a:latin typeface="AcadNusx" pitchFamily="2" charset="0"/>
              </a:rPr>
              <a:t>:</a:t>
            </a:r>
          </a:p>
          <a:p>
            <a:pPr marL="0" indent="0">
              <a:buNone/>
            </a:pPr>
            <a:endParaRPr lang="en-US" sz="1800" dirty="0" smtClean="0">
              <a:latin typeface="AcadNusx" pitchFamily="2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3" y="2183970"/>
            <a:ext cx="8628980" cy="46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Main.js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cadNusx" pitchFamily="2" charset="0"/>
              </a:rPr>
              <a:t>am </a:t>
            </a:r>
            <a:r>
              <a:rPr lang="en-US" sz="1800" dirty="0" err="1" smtClean="0">
                <a:latin typeface="AcadNusx" pitchFamily="2" charset="0"/>
              </a:rPr>
              <a:t>failSi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aris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AcadNusx" pitchFamily="2" charset="0"/>
              </a:rPr>
              <a:t>kodi</a:t>
            </a:r>
            <a:r>
              <a:rPr lang="en-US" sz="1800" dirty="0" smtClean="0">
                <a:latin typeface="AcadNusx" pitchFamily="2" charset="0"/>
              </a:rPr>
              <a:t>, </a:t>
            </a:r>
            <a:r>
              <a:rPr lang="en-US" sz="1800" dirty="0" err="1" smtClean="0">
                <a:latin typeface="AcadNusx" pitchFamily="2" charset="0"/>
              </a:rPr>
              <a:t>romlis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daxmarebiTac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SegviZlia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dinamiurad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davamatod</a:t>
            </a:r>
            <a:r>
              <a:rPr lang="en-US" sz="1800" dirty="0" smtClean="0">
                <a:latin typeface="AcadNusx" pitchFamily="2" charset="0"/>
              </a:rPr>
              <a:t> da </a:t>
            </a:r>
            <a:r>
              <a:rPr lang="en-US" sz="1800" dirty="0" err="1" smtClean="0">
                <a:latin typeface="AcadNusx" pitchFamily="2" charset="0"/>
              </a:rPr>
              <a:t>wavSaloT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monacemebi</a:t>
            </a:r>
            <a:r>
              <a:rPr lang="en-US" sz="1800" dirty="0" smtClean="0">
                <a:latin typeface="AcadNusx" pitchFamily="2" charset="0"/>
              </a:rPr>
              <a:t>. </a:t>
            </a:r>
            <a:r>
              <a:rPr lang="en-US" sz="1800" dirty="0" err="1" smtClean="0">
                <a:latin typeface="AcadNusx" pitchFamily="2" charset="0"/>
              </a:rPr>
              <a:t>es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aris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kodis</a:t>
            </a:r>
            <a:r>
              <a:rPr lang="en-US" sz="1800" dirty="0" smtClean="0">
                <a:latin typeface="AcadNusx" pitchFamily="2" charset="0"/>
              </a:rPr>
              <a:t> </a:t>
            </a:r>
            <a:r>
              <a:rPr lang="en-US" sz="1800" dirty="0" err="1" smtClean="0">
                <a:latin typeface="AcadNusx" pitchFamily="2" charset="0"/>
              </a:rPr>
              <a:t>fragmenti</a:t>
            </a:r>
            <a:r>
              <a:rPr lang="en-US" sz="1800" dirty="0" smtClean="0">
                <a:latin typeface="AcadNusx" pitchFamily="2" charset="0"/>
              </a:rPr>
              <a:t>: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3" y="2373527"/>
            <a:ext cx="8279028" cy="44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75" y="365125"/>
            <a:ext cx="11148850" cy="4464631"/>
          </a:xfrm>
        </p:spPr>
      </p:pic>
    </p:spTree>
    <p:extLst>
      <p:ext uri="{BB962C8B-B14F-4D97-AF65-F5344CB8AC3E}">
        <p14:creationId xmlns:p14="http://schemas.microsoft.com/office/powerpoint/2010/main" val="3981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186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AcadNusx</vt:lpstr>
      <vt:lpstr>Arial</vt:lpstr>
      <vt:lpstr>Calibri</vt:lpstr>
      <vt:lpstr>Calibri Light</vt:lpstr>
      <vt:lpstr>Тема Office</vt:lpstr>
      <vt:lpstr>am prezentaciaSi aris asaxuli “Address Book”-is Seqmna. es programa Sedgeba 5 failisgan(index.php, database.php, insert.php, delete.php, main.js) da monacemTa bazisagan. am programis daxmarebiT SegviZlia SevinaxoT konkretul adamianze: saxeli, gvari, qveyana, qalaqi, misamarTi da telefoni.</vt:lpstr>
      <vt:lpstr>                            Index.php</vt:lpstr>
      <vt:lpstr>                          Database.php</vt:lpstr>
      <vt:lpstr>                              Insert.php</vt:lpstr>
      <vt:lpstr>                            Delete.php</vt:lpstr>
      <vt:lpstr>                                 Main.js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prezentaciaSi aris asaxuli “Address Book”-is Seqmna. es programa Sedgeba 5 failisgan(index.php, insert.php, database.php, database.php, main.js) da monacemTa bazisagan.</dc:title>
  <dc:creator>Артур</dc:creator>
  <cp:lastModifiedBy>Артур</cp:lastModifiedBy>
  <cp:revision>9</cp:revision>
  <dcterms:created xsi:type="dcterms:W3CDTF">2014-01-01T08:18:00Z</dcterms:created>
  <dcterms:modified xsi:type="dcterms:W3CDTF">2014-01-02T17:18:02Z</dcterms:modified>
</cp:coreProperties>
</file>