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8DB"/>
    <a:srgbClr val="28A9E0"/>
    <a:srgbClr val="A2C5E8"/>
    <a:srgbClr val="BEBFC1"/>
    <a:srgbClr val="002234"/>
    <a:srgbClr val="00AE99"/>
    <a:srgbClr val="6E9998"/>
    <a:srgbClr val="EE5D02"/>
    <a:srgbClr val="F3F1F2"/>
    <a:srgbClr val="FD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 snapToObjects="1">
      <p:cViewPr>
        <p:scale>
          <a:sx n="81" d="100"/>
          <a:sy n="81" d="100"/>
        </p:scale>
        <p:origin x="-1560" y="-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C61DF-499A-6A49-97D8-F00A7191353E}" type="datetimeFigureOut">
              <a:rPr lang="es-ES_tradnl" smtClean="0"/>
              <a:t>27/09/2017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609E-C787-FE41-A5DD-30C78DAC95C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980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6166023"/>
            <a:ext cx="12192000" cy="691978"/>
          </a:xfrm>
          <a:prstGeom prst="rect">
            <a:avLst/>
          </a:prstGeom>
          <a:solidFill>
            <a:srgbClr val="BE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53013" y="6373511"/>
            <a:ext cx="273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b="1" i="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User</a:t>
            </a:r>
            <a:r>
              <a:rPr lang="es-ES_tradnl" sz="1800" b="1" i="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1800" b="1" i="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Experience</a:t>
            </a:r>
            <a:endParaRPr lang="es-ES_tradnl" sz="1800" b="1" i="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2 Imagen" descr="SalleLogo_ENG_Quadrats.jp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68335" y="6166023"/>
            <a:ext cx="2223665" cy="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pct70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 userDrawn="1"/>
        </p:nvSpPr>
        <p:spPr>
          <a:xfrm>
            <a:off x="0" y="6166023"/>
            <a:ext cx="12192000" cy="691978"/>
          </a:xfrm>
          <a:prstGeom prst="rect">
            <a:avLst/>
          </a:prstGeom>
          <a:solidFill>
            <a:srgbClr val="BE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153013" y="6373511"/>
            <a:ext cx="273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b="1" i="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User</a:t>
            </a:r>
            <a:r>
              <a:rPr lang="es-ES_tradnl" sz="1800" b="1" i="0" dirty="0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es-ES_tradnl" sz="1800" b="1" i="0" dirty="0" err="1" smtClean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Experience</a:t>
            </a:r>
            <a:endParaRPr lang="es-ES_tradnl" sz="1800" b="1" i="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pic>
        <p:nvPicPr>
          <p:cNvPr id="5" name="2 Imagen" descr="SalleLogo_ENG_Quadrats.jp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9968335" y="6166023"/>
            <a:ext cx="2223665" cy="69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2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1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9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52ED-A28B-DE48-ACB6-24F6E76A87DD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6970-C28F-4D47-A159-8DCE1C48F44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1313520" y="12357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800" b="1" smtClean="0">
                <a:solidFill>
                  <a:schemeClr val="bg1"/>
                </a:solidFill>
                <a:latin typeface="Roboto Slab" charset="0"/>
                <a:ea typeface="Roboto Slab" charset="0"/>
                <a:cs typeface="Roboto Slab" charset="0"/>
              </a:rPr>
              <a:t>01</a:t>
            </a:r>
            <a:endParaRPr lang="es-ES_tradnl" sz="4800" b="1" dirty="0">
              <a:solidFill>
                <a:schemeClr val="bg1"/>
              </a:solidFill>
              <a:latin typeface="Roboto Slab" charset="0"/>
              <a:ea typeface="Roboto Slab" charset="0"/>
              <a:cs typeface="Roboto Slab" charset="0"/>
            </a:endParaRPr>
          </a:p>
        </p:txBody>
      </p:sp>
      <p:pic>
        <p:nvPicPr>
          <p:cNvPr id="1026" name="Picture 2" descr="https://pbs.twimg.com/media/BZxfWkrCAAA9f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20" y="1257665"/>
            <a:ext cx="7026146" cy="37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669323" y="2508738"/>
            <a:ext cx="473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Text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390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2993</TotalTime>
  <Words>2</Words>
  <Application>Microsoft Office PowerPoint</Application>
  <PresentationFormat>Personalizado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Office Theme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fdsfas</dc:title>
  <dc:creator>Jorge Márquez</dc:creator>
  <cp:lastModifiedBy>Ernest Abella Batlle</cp:lastModifiedBy>
  <cp:revision>106</cp:revision>
  <dcterms:created xsi:type="dcterms:W3CDTF">2017-04-18T14:14:07Z</dcterms:created>
  <dcterms:modified xsi:type="dcterms:W3CDTF">2017-09-27T15:57:17Z</dcterms:modified>
</cp:coreProperties>
</file>