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y="6858000" cx="12192000"/>
  <p:notesSz cx="6858000" cy="9144000"/>
  <p:embeddedFontLst>
    <p:embeddedFont>
      <p:font typeface="Arial Black"/>
      <p:regular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515">
          <p15:clr>
            <a:srgbClr val="747775"/>
          </p15:clr>
        </p15:guide>
        <p15:guide id="2" pos="904">
          <p15:clr>
            <a:srgbClr val="747775"/>
          </p15:clr>
        </p15:guide>
        <p15:guide id="3" orient="horz" pos="3226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jfPxiUO6GXlsOLJqgtIKRFTSwv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515"/>
        <p:guide pos="904"/>
        <p:guide pos="322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ArialBlack-regular.fntdata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e7c0947d79_2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34" name="Google Shape;334;g2e7c0947d79_2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f40de25119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3" name="Google Shape;413;g2f40de25119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f40de25119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2f40de25119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2f40de25119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f40de25119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f40de25119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Здесь напомнпт</a:t>
            </a:r>
            <a:r>
              <a:rPr lang="ru-RU"/>
              <a:t>ь</a:t>
            </a:r>
            <a:endParaRPr/>
          </a:p>
        </p:txBody>
      </p:sp>
      <p:sp>
        <p:nvSpPr>
          <p:cNvPr id="430" name="Google Shape;430;g2f40de25119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2f4612c6142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2f4612c6142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g2f4612c6142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f4612c6142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5" name="Google Shape;465;g2f4612c6142_1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8604825c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2e8604825c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2e8604825c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45f82e3a1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2f45f82e3a1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Объяснить что такое Опен Сорс и почему нам вообще важно это знать? Здесь кратенько, не затягивать</a:t>
            </a:r>
            <a:endParaRPr/>
          </a:p>
        </p:txBody>
      </p:sp>
      <p:sp>
        <p:nvSpPr>
          <p:cNvPr id="348" name="Google Shape;348;g2f45f82e3a1_1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e8604825c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6" name="Google Shape;356;g2e8604825c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f4612c6142_1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9" name="Google Shape;369;g2f4612c6142_1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f40de2511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f40de2511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Объяснить что значит каждое направление вкратце, типо разработка ПО – это создание условно тапалки хомяка, кибербезопастность – ищем слабые стороны системы безопастности, МЛ – ну тут тоже что-нибудь пхах</a:t>
            </a:r>
            <a:endParaRPr/>
          </a:p>
        </p:txBody>
      </p:sp>
      <p:sp>
        <p:nvSpPr>
          <p:cNvPr id="385" name="Google Shape;385;g2f40de2511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f4612c6142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2" name="Google Shape;392;g2f4612c6142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f4612c6142_1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/>
              <a:t>Ребята, которые участвуют </a:t>
            </a:r>
            <a:endParaRPr/>
          </a:p>
        </p:txBody>
      </p:sp>
      <p:sp>
        <p:nvSpPr>
          <p:cNvPr id="399" name="Google Shape;399;g2f4612c6142_1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f45f82e3a1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6" name="Google Shape;406;g2f45f82e3a1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changellenge.com/" TargetMode="Externa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g2e7c0947d79_2_80"/>
          <p:cNvCxnSpPr/>
          <p:nvPr/>
        </p:nvCxnSpPr>
        <p:spPr>
          <a:xfrm>
            <a:off x="738912" y="5091692"/>
            <a:ext cx="6351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CL-Logo.png" id="16" name="Google Shape;16;g2e7c0947d79_2_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g2e7c0947d79_2_80"/>
          <p:cNvSpPr txBox="1"/>
          <p:nvPr>
            <p:ph idx="1" type="body"/>
          </p:nvPr>
        </p:nvSpPr>
        <p:spPr>
          <a:xfrm>
            <a:off x="731292" y="3961509"/>
            <a:ext cx="770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i="0" sz="600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g2e7c0947d79_2_80"/>
          <p:cNvSpPr txBox="1"/>
          <p:nvPr>
            <p:ph idx="2" type="body"/>
          </p:nvPr>
        </p:nvSpPr>
        <p:spPr>
          <a:xfrm>
            <a:off x="739230" y="5193197"/>
            <a:ext cx="7697100" cy="5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1"/>
          <p:cNvSpPr txBox="1"/>
          <p:nvPr>
            <p:ph type="title"/>
          </p:nvPr>
        </p:nvSpPr>
        <p:spPr>
          <a:xfrm>
            <a:off x="342583" y="520296"/>
            <a:ext cx="9937502" cy="597256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1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89" name="Google Shape;89;p131"/>
          <p:cNvSpPr txBox="1"/>
          <p:nvPr>
            <p:ph idx="1" type="body"/>
          </p:nvPr>
        </p:nvSpPr>
        <p:spPr>
          <a:xfrm>
            <a:off x="342583" y="2528900"/>
            <a:ext cx="9353818" cy="3636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Основной слайд">
  <p:cSld name="1_Основной слайд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2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2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3" name="Google Shape;93;p122"/>
          <p:cNvSpPr txBox="1"/>
          <p:nvPr>
            <p:ph idx="1" type="body"/>
          </p:nvPr>
        </p:nvSpPr>
        <p:spPr>
          <a:xfrm>
            <a:off x="342900" y="1675120"/>
            <a:ext cx="8633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0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22"/>
          <p:cNvSpPr txBox="1"/>
          <p:nvPr>
            <p:ph idx="2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000">
                <a:solidFill>
                  <a:srgbClr val="A5A5A5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Шесть иконок">
  <p:cSld name="Шесть иконок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3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3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98" name="Google Shape;98;p123"/>
          <p:cNvSpPr txBox="1"/>
          <p:nvPr>
            <p:ph idx="1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000">
                <a:solidFill>
                  <a:srgbClr val="A5A5A5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23"/>
          <p:cNvSpPr txBox="1"/>
          <p:nvPr>
            <p:ph idx="2" type="body"/>
          </p:nvPr>
        </p:nvSpPr>
        <p:spPr>
          <a:xfrm>
            <a:off x="342583" y="3173348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23"/>
          <p:cNvSpPr txBox="1"/>
          <p:nvPr>
            <p:ph idx="3" type="body"/>
          </p:nvPr>
        </p:nvSpPr>
        <p:spPr>
          <a:xfrm>
            <a:off x="342583" y="3502748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3"/>
          <p:cNvSpPr txBox="1"/>
          <p:nvPr>
            <p:ph idx="4" type="body"/>
          </p:nvPr>
        </p:nvSpPr>
        <p:spPr>
          <a:xfrm>
            <a:off x="342583" y="5189573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3"/>
          <p:cNvSpPr txBox="1"/>
          <p:nvPr>
            <p:ph idx="5" type="body"/>
          </p:nvPr>
        </p:nvSpPr>
        <p:spPr>
          <a:xfrm>
            <a:off x="342583" y="5518973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23"/>
          <p:cNvSpPr txBox="1"/>
          <p:nvPr>
            <p:ph idx="6" type="body"/>
          </p:nvPr>
        </p:nvSpPr>
        <p:spPr>
          <a:xfrm>
            <a:off x="4157176" y="3173348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23"/>
          <p:cNvSpPr txBox="1"/>
          <p:nvPr>
            <p:ph idx="7" type="body"/>
          </p:nvPr>
        </p:nvSpPr>
        <p:spPr>
          <a:xfrm>
            <a:off x="4157175" y="3502749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23"/>
          <p:cNvSpPr txBox="1"/>
          <p:nvPr>
            <p:ph idx="8" type="body"/>
          </p:nvPr>
        </p:nvSpPr>
        <p:spPr>
          <a:xfrm>
            <a:off x="4161144" y="5189573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23"/>
          <p:cNvSpPr txBox="1"/>
          <p:nvPr>
            <p:ph idx="9" type="body"/>
          </p:nvPr>
        </p:nvSpPr>
        <p:spPr>
          <a:xfrm>
            <a:off x="7979390" y="3173348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123"/>
          <p:cNvSpPr txBox="1"/>
          <p:nvPr>
            <p:ph idx="13" type="body"/>
          </p:nvPr>
        </p:nvSpPr>
        <p:spPr>
          <a:xfrm>
            <a:off x="7979390" y="3502748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23"/>
          <p:cNvSpPr txBox="1"/>
          <p:nvPr>
            <p:ph idx="14" type="body"/>
          </p:nvPr>
        </p:nvSpPr>
        <p:spPr>
          <a:xfrm>
            <a:off x="7977803" y="5189573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123"/>
          <p:cNvSpPr txBox="1"/>
          <p:nvPr>
            <p:ph idx="15" type="body"/>
          </p:nvPr>
        </p:nvSpPr>
        <p:spPr>
          <a:xfrm>
            <a:off x="7977803" y="5518973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23"/>
          <p:cNvSpPr/>
          <p:nvPr>
            <p:ph idx="16" type="pic"/>
          </p:nvPr>
        </p:nvSpPr>
        <p:spPr>
          <a:xfrm>
            <a:off x="341313" y="2404188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23"/>
          <p:cNvSpPr/>
          <p:nvPr>
            <p:ph idx="17" type="pic"/>
          </p:nvPr>
        </p:nvSpPr>
        <p:spPr>
          <a:xfrm>
            <a:off x="341313" y="4436701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23"/>
          <p:cNvSpPr/>
          <p:nvPr>
            <p:ph idx="18" type="pic"/>
          </p:nvPr>
        </p:nvSpPr>
        <p:spPr>
          <a:xfrm>
            <a:off x="4159874" y="2404157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123"/>
          <p:cNvSpPr/>
          <p:nvPr>
            <p:ph idx="19" type="pic"/>
          </p:nvPr>
        </p:nvSpPr>
        <p:spPr>
          <a:xfrm>
            <a:off x="4159874" y="4437192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23"/>
          <p:cNvSpPr/>
          <p:nvPr>
            <p:ph idx="20" type="pic"/>
          </p:nvPr>
        </p:nvSpPr>
        <p:spPr>
          <a:xfrm>
            <a:off x="7978120" y="2404155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123"/>
          <p:cNvSpPr/>
          <p:nvPr>
            <p:ph idx="21" type="pic"/>
          </p:nvPr>
        </p:nvSpPr>
        <p:spPr>
          <a:xfrm>
            <a:off x="7978120" y="4436701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23"/>
          <p:cNvSpPr txBox="1"/>
          <p:nvPr>
            <p:ph idx="22" type="body"/>
          </p:nvPr>
        </p:nvSpPr>
        <p:spPr>
          <a:xfrm>
            <a:off x="4161143" y="5518973"/>
            <a:ext cx="34412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7" name="Google Shape;117;p123"/>
          <p:cNvSpPr txBox="1"/>
          <p:nvPr>
            <p:ph idx="23" type="body"/>
          </p:nvPr>
        </p:nvSpPr>
        <p:spPr>
          <a:xfrm>
            <a:off x="342900" y="1675120"/>
            <a:ext cx="8633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0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  <p15:guide id="2" pos="2615">
          <p15:clr>
            <a:srgbClr val="FBAE40"/>
          </p15:clr>
        </p15:guide>
        <p15:guide id="3" pos="501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">
  <p:cSld name="Основной слайд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4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24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21" name="Google Shape;121;p124"/>
          <p:cNvSpPr txBox="1"/>
          <p:nvPr>
            <p:ph idx="1" type="body"/>
          </p:nvPr>
        </p:nvSpPr>
        <p:spPr>
          <a:xfrm>
            <a:off x="342900" y="1675120"/>
            <a:ext cx="8633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124"/>
          <p:cNvSpPr txBox="1"/>
          <p:nvPr>
            <p:ph idx="2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b="0" sz="1000">
                <a:solidFill>
                  <a:srgbClr val="A5A5A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1_Титул">
    <p:bg>
      <p:bgPr>
        <a:solidFill>
          <a:schemeClr val="dk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4" name="Google Shape;124;p125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125" name="Google Shape;125;p1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126" name="Google Shape;126;p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25"/>
          <p:cNvSpPr txBox="1"/>
          <p:nvPr>
            <p:ph idx="1" type="body"/>
          </p:nvPr>
        </p:nvSpPr>
        <p:spPr>
          <a:xfrm>
            <a:off x="731292" y="3961509"/>
            <a:ext cx="77046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125"/>
          <p:cNvSpPr txBox="1"/>
          <p:nvPr>
            <p:ph idx="2" type="body"/>
          </p:nvPr>
        </p:nvSpPr>
        <p:spPr>
          <a:xfrm>
            <a:off x="739230" y="5193197"/>
            <a:ext cx="7697134" cy="54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Портфолио проекта">
  <p:cSld name="2_Портфолио проекта">
    <p:bg>
      <p:bgPr>
        <a:solidFill>
          <a:schemeClr val="accen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6"/>
          <p:cNvSpPr/>
          <p:nvPr/>
        </p:nvSpPr>
        <p:spPr>
          <a:xfrm>
            <a:off x="248312" y="1625001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26"/>
          <p:cNvSpPr/>
          <p:nvPr/>
        </p:nvSpPr>
        <p:spPr>
          <a:xfrm>
            <a:off x="248312" y="2966893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26"/>
          <p:cNvSpPr/>
          <p:nvPr/>
        </p:nvSpPr>
        <p:spPr>
          <a:xfrm>
            <a:off x="248312" y="4441518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26"/>
          <p:cNvSpPr txBox="1"/>
          <p:nvPr>
            <p:ph type="title"/>
          </p:nvPr>
        </p:nvSpPr>
        <p:spPr>
          <a:xfrm>
            <a:off x="334963" y="512763"/>
            <a:ext cx="6300788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26"/>
          <p:cNvSpPr txBox="1"/>
          <p:nvPr>
            <p:ph idx="12" type="sldNum"/>
          </p:nvPr>
        </p:nvSpPr>
        <p:spPr>
          <a:xfrm>
            <a:off x="11604612" y="6309320"/>
            <a:ext cx="252028" cy="23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35" name="Google Shape;135;p126"/>
          <p:cNvSpPr/>
          <p:nvPr>
            <p:ph idx="2" type="pic"/>
          </p:nvPr>
        </p:nvSpPr>
        <p:spPr>
          <a:xfrm>
            <a:off x="334963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36" name="Google Shape;136;p126"/>
          <p:cNvSpPr txBox="1"/>
          <p:nvPr>
            <p:ph idx="1" type="body"/>
          </p:nvPr>
        </p:nvSpPr>
        <p:spPr>
          <a:xfrm>
            <a:off x="342583" y="1958410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26"/>
          <p:cNvSpPr txBox="1"/>
          <p:nvPr/>
        </p:nvSpPr>
        <p:spPr>
          <a:xfrm>
            <a:off x="342582" y="1674329"/>
            <a:ext cx="719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6"/>
          <p:cNvSpPr txBox="1"/>
          <p:nvPr>
            <p:ph idx="3" type="body"/>
          </p:nvPr>
        </p:nvSpPr>
        <p:spPr>
          <a:xfrm>
            <a:off x="342583" y="3303307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126"/>
          <p:cNvSpPr txBox="1"/>
          <p:nvPr/>
        </p:nvSpPr>
        <p:spPr>
          <a:xfrm>
            <a:off x="342582" y="3019226"/>
            <a:ext cx="854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26"/>
          <p:cNvSpPr txBox="1"/>
          <p:nvPr>
            <p:ph idx="4" type="body"/>
          </p:nvPr>
        </p:nvSpPr>
        <p:spPr>
          <a:xfrm>
            <a:off x="342583" y="4790128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126"/>
          <p:cNvSpPr txBox="1"/>
          <p:nvPr/>
        </p:nvSpPr>
        <p:spPr>
          <a:xfrm>
            <a:off x="342582" y="4506047"/>
            <a:ext cx="9388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6"/>
          <p:cNvSpPr/>
          <p:nvPr>
            <p:ph idx="5" type="pic"/>
          </p:nvPr>
        </p:nvSpPr>
        <p:spPr>
          <a:xfrm>
            <a:off x="1775520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126"/>
          <p:cNvSpPr/>
          <p:nvPr>
            <p:ph idx="6" type="pic"/>
          </p:nvPr>
        </p:nvSpPr>
        <p:spPr>
          <a:xfrm>
            <a:off x="3216077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126"/>
          <p:cNvSpPr/>
          <p:nvPr>
            <p:ph idx="7" type="pic"/>
          </p:nvPr>
        </p:nvSpPr>
        <p:spPr>
          <a:xfrm>
            <a:off x="4656634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126"/>
          <p:cNvSpPr/>
          <p:nvPr>
            <p:ph idx="8" type="pic"/>
          </p:nvPr>
        </p:nvSpPr>
        <p:spPr>
          <a:xfrm>
            <a:off x="6758213" y="1"/>
            <a:ext cx="5461200" cy="220486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126"/>
          <p:cNvSpPr/>
          <p:nvPr>
            <p:ph idx="9" type="pic"/>
          </p:nvPr>
        </p:nvSpPr>
        <p:spPr>
          <a:xfrm>
            <a:off x="6758213" y="4653136"/>
            <a:ext cx="5461200" cy="22048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26"/>
          <p:cNvSpPr/>
          <p:nvPr>
            <p:ph idx="13" type="pic"/>
          </p:nvPr>
        </p:nvSpPr>
        <p:spPr>
          <a:xfrm>
            <a:off x="6758213" y="2204864"/>
            <a:ext cx="5461200" cy="244827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22">
          <p15:clr>
            <a:srgbClr val="FBAE40"/>
          </p15:clr>
        </p15:guide>
        <p15:guide id="2" pos="4180">
          <p15:clr>
            <a:srgbClr val="FBAE40"/>
          </p15:clr>
        </p15:guide>
        <p15:guide id="3" pos="4634">
          <p15:clr>
            <a:srgbClr val="FBAE40"/>
          </p15:clr>
        </p15:guide>
        <p15:guide id="4" orient="horz" pos="1661">
          <p15:clr>
            <a:srgbClr val="FBAE40"/>
          </p15:clr>
        </p15:guide>
        <p15:guide id="5" orient="horz" pos="1774">
          <p15:clr>
            <a:srgbClr val="FBAE40"/>
          </p15:clr>
        </p15:guide>
        <p15:guide id="6" orient="horz" pos="2387">
          <p15:clr>
            <a:srgbClr val="FBAE40"/>
          </p15:clr>
        </p15:guide>
        <p15:guide id="7" orient="horz" pos="2500">
          <p15:clr>
            <a:srgbClr val="FBAE40"/>
          </p15:clr>
        </p15:guide>
        <p15:guide id="8" orient="horz" pos="3113">
          <p15:clr>
            <a:srgbClr val="FBAE40"/>
          </p15:clr>
        </p15:guide>
        <p15:guide id="9" orient="horz" pos="36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Портфолио проекта">
  <p:cSld name="1_Портфолио проекта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7"/>
          <p:cNvSpPr txBox="1"/>
          <p:nvPr>
            <p:ph type="title"/>
          </p:nvPr>
        </p:nvSpPr>
        <p:spPr>
          <a:xfrm>
            <a:off x="334963" y="512763"/>
            <a:ext cx="6300788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27"/>
          <p:cNvSpPr txBox="1"/>
          <p:nvPr>
            <p:ph idx="12" type="sldNum"/>
          </p:nvPr>
        </p:nvSpPr>
        <p:spPr>
          <a:xfrm>
            <a:off x="11604612" y="6309320"/>
            <a:ext cx="252028" cy="23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1" name="Google Shape;151;p127"/>
          <p:cNvSpPr/>
          <p:nvPr>
            <p:ph idx="2" type="pic"/>
          </p:nvPr>
        </p:nvSpPr>
        <p:spPr>
          <a:xfrm>
            <a:off x="334963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127"/>
          <p:cNvSpPr txBox="1"/>
          <p:nvPr>
            <p:ph idx="1" type="body"/>
          </p:nvPr>
        </p:nvSpPr>
        <p:spPr>
          <a:xfrm>
            <a:off x="342583" y="1958410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3" name="Google Shape;153;p127"/>
          <p:cNvSpPr txBox="1"/>
          <p:nvPr/>
        </p:nvSpPr>
        <p:spPr>
          <a:xfrm>
            <a:off x="342582" y="1674329"/>
            <a:ext cx="719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27"/>
          <p:cNvSpPr txBox="1"/>
          <p:nvPr>
            <p:ph idx="3" type="body"/>
          </p:nvPr>
        </p:nvSpPr>
        <p:spPr>
          <a:xfrm>
            <a:off x="342583" y="3110538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5" name="Google Shape;155;p127"/>
          <p:cNvSpPr txBox="1"/>
          <p:nvPr/>
        </p:nvSpPr>
        <p:spPr>
          <a:xfrm>
            <a:off x="342582" y="2826457"/>
            <a:ext cx="854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27"/>
          <p:cNvSpPr txBox="1"/>
          <p:nvPr>
            <p:ph idx="4" type="body"/>
          </p:nvPr>
        </p:nvSpPr>
        <p:spPr>
          <a:xfrm>
            <a:off x="342583" y="4257737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127"/>
          <p:cNvSpPr txBox="1"/>
          <p:nvPr/>
        </p:nvSpPr>
        <p:spPr>
          <a:xfrm>
            <a:off x="342582" y="3973656"/>
            <a:ext cx="9388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7"/>
          <p:cNvSpPr/>
          <p:nvPr>
            <p:ph idx="5" type="pic"/>
          </p:nvPr>
        </p:nvSpPr>
        <p:spPr>
          <a:xfrm>
            <a:off x="1775520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127"/>
          <p:cNvSpPr/>
          <p:nvPr>
            <p:ph idx="6" type="pic"/>
          </p:nvPr>
        </p:nvSpPr>
        <p:spPr>
          <a:xfrm>
            <a:off x="3216077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127"/>
          <p:cNvSpPr/>
          <p:nvPr>
            <p:ph idx="7" type="pic"/>
          </p:nvPr>
        </p:nvSpPr>
        <p:spPr>
          <a:xfrm>
            <a:off x="4656634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61" name="Google Shape;161;p127"/>
          <p:cNvSpPr/>
          <p:nvPr>
            <p:ph idx="8" type="pic"/>
          </p:nvPr>
        </p:nvSpPr>
        <p:spPr>
          <a:xfrm>
            <a:off x="6758213" y="1"/>
            <a:ext cx="5461200" cy="2204863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27"/>
          <p:cNvSpPr/>
          <p:nvPr>
            <p:ph idx="9" type="pic"/>
          </p:nvPr>
        </p:nvSpPr>
        <p:spPr>
          <a:xfrm>
            <a:off x="6758213" y="4653136"/>
            <a:ext cx="5461200" cy="2204864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7"/>
          <p:cNvSpPr/>
          <p:nvPr>
            <p:ph idx="13" type="pic"/>
          </p:nvPr>
        </p:nvSpPr>
        <p:spPr>
          <a:xfrm>
            <a:off x="6758213" y="2204864"/>
            <a:ext cx="5461200" cy="2448272"/>
          </a:xfrm>
          <a:prstGeom prst="rect">
            <a:avLst/>
          </a:prstGeom>
          <a:solidFill>
            <a:srgbClr val="F2F2F2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22">
          <p15:clr>
            <a:srgbClr val="FBAE40"/>
          </p15:clr>
        </p15:guide>
        <p15:guide id="2" pos="4180">
          <p15:clr>
            <a:srgbClr val="FBAE40"/>
          </p15:clr>
        </p15:guide>
        <p15:guide id="3" pos="4634">
          <p15:clr>
            <a:srgbClr val="FBAE40"/>
          </p15:clr>
        </p15:guide>
        <p15:guide id="4" orient="horz" pos="1661">
          <p15:clr>
            <a:srgbClr val="FBAE40"/>
          </p15:clr>
        </p15:guide>
        <p15:guide id="5" orient="horz" pos="1774">
          <p15:clr>
            <a:srgbClr val="FBAE40"/>
          </p15:clr>
        </p15:guide>
        <p15:guide id="6" orient="horz" pos="2387">
          <p15:clr>
            <a:srgbClr val="FBAE40"/>
          </p15:clr>
        </p15:guide>
        <p15:guide id="7" orient="horz" pos="2500">
          <p15:clr>
            <a:srgbClr val="FBAE40"/>
          </p15:clr>
        </p15:guide>
        <p15:guide id="8" orient="horz" pos="3113">
          <p15:clr>
            <a:srgbClr val="FBAE40"/>
          </p15:clr>
        </p15:guide>
        <p15:guide id="9" orient="horz" pos="36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Портфолио проекта">
  <p:cSld name="4_Портфолио проекта">
    <p:bg>
      <p:bgPr>
        <a:solidFill>
          <a:schemeClr val="accen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8"/>
          <p:cNvSpPr/>
          <p:nvPr/>
        </p:nvSpPr>
        <p:spPr>
          <a:xfrm>
            <a:off x="248312" y="1625001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28"/>
          <p:cNvSpPr/>
          <p:nvPr/>
        </p:nvSpPr>
        <p:spPr>
          <a:xfrm>
            <a:off x="248312" y="2789915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8"/>
          <p:cNvSpPr/>
          <p:nvPr/>
        </p:nvSpPr>
        <p:spPr>
          <a:xfrm>
            <a:off x="248312" y="4190800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28"/>
          <p:cNvSpPr txBox="1"/>
          <p:nvPr>
            <p:ph type="title"/>
          </p:nvPr>
        </p:nvSpPr>
        <p:spPr>
          <a:xfrm>
            <a:off x="334963" y="512763"/>
            <a:ext cx="6300788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128"/>
          <p:cNvSpPr txBox="1"/>
          <p:nvPr>
            <p:ph idx="12" type="sldNum"/>
          </p:nvPr>
        </p:nvSpPr>
        <p:spPr>
          <a:xfrm>
            <a:off x="11604612" y="6309320"/>
            <a:ext cx="252028" cy="23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0" name="Google Shape;170;p128"/>
          <p:cNvSpPr/>
          <p:nvPr>
            <p:ph idx="2" type="pic"/>
          </p:nvPr>
        </p:nvSpPr>
        <p:spPr>
          <a:xfrm>
            <a:off x="334963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128"/>
          <p:cNvSpPr txBox="1"/>
          <p:nvPr>
            <p:ph idx="1" type="body"/>
          </p:nvPr>
        </p:nvSpPr>
        <p:spPr>
          <a:xfrm>
            <a:off x="342583" y="1958410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28"/>
          <p:cNvSpPr txBox="1"/>
          <p:nvPr/>
        </p:nvSpPr>
        <p:spPr>
          <a:xfrm>
            <a:off x="342582" y="1674329"/>
            <a:ext cx="719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28"/>
          <p:cNvSpPr txBox="1"/>
          <p:nvPr>
            <p:ph idx="3" type="body"/>
          </p:nvPr>
        </p:nvSpPr>
        <p:spPr>
          <a:xfrm>
            <a:off x="342583" y="3110538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4" name="Google Shape;174;p128"/>
          <p:cNvSpPr txBox="1"/>
          <p:nvPr/>
        </p:nvSpPr>
        <p:spPr>
          <a:xfrm>
            <a:off x="342582" y="2826457"/>
            <a:ext cx="854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8"/>
          <p:cNvSpPr txBox="1"/>
          <p:nvPr>
            <p:ph idx="4" type="body"/>
          </p:nvPr>
        </p:nvSpPr>
        <p:spPr>
          <a:xfrm>
            <a:off x="342583" y="4536033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128"/>
          <p:cNvSpPr txBox="1"/>
          <p:nvPr/>
        </p:nvSpPr>
        <p:spPr>
          <a:xfrm>
            <a:off x="342582" y="4251952"/>
            <a:ext cx="9388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8"/>
          <p:cNvSpPr/>
          <p:nvPr>
            <p:ph idx="5" type="pic"/>
          </p:nvPr>
        </p:nvSpPr>
        <p:spPr>
          <a:xfrm>
            <a:off x="1775520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128"/>
          <p:cNvSpPr/>
          <p:nvPr>
            <p:ph idx="6" type="pic"/>
          </p:nvPr>
        </p:nvSpPr>
        <p:spPr>
          <a:xfrm>
            <a:off x="3216077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128"/>
          <p:cNvSpPr/>
          <p:nvPr>
            <p:ph idx="7" type="pic"/>
          </p:nvPr>
        </p:nvSpPr>
        <p:spPr>
          <a:xfrm>
            <a:off x="4656634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80" name="Google Shape;180;p128"/>
          <p:cNvSpPr/>
          <p:nvPr>
            <p:ph idx="8" type="pic"/>
          </p:nvPr>
        </p:nvSpPr>
        <p:spPr>
          <a:xfrm>
            <a:off x="6758213" y="1"/>
            <a:ext cx="5461200" cy="220486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128"/>
          <p:cNvSpPr/>
          <p:nvPr>
            <p:ph idx="9" type="pic"/>
          </p:nvPr>
        </p:nvSpPr>
        <p:spPr>
          <a:xfrm>
            <a:off x="6758213" y="4653136"/>
            <a:ext cx="5461200" cy="22048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28"/>
          <p:cNvSpPr/>
          <p:nvPr>
            <p:ph idx="13" type="pic"/>
          </p:nvPr>
        </p:nvSpPr>
        <p:spPr>
          <a:xfrm>
            <a:off x="6758213" y="2204864"/>
            <a:ext cx="5461200" cy="244827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22">
          <p15:clr>
            <a:srgbClr val="FBAE40"/>
          </p15:clr>
        </p15:guide>
        <p15:guide id="2" pos="4180">
          <p15:clr>
            <a:srgbClr val="FBAE40"/>
          </p15:clr>
        </p15:guide>
        <p15:guide id="3" pos="4634">
          <p15:clr>
            <a:srgbClr val="FBAE40"/>
          </p15:clr>
        </p15:guide>
        <p15:guide id="4" orient="horz" pos="1661">
          <p15:clr>
            <a:srgbClr val="FBAE40"/>
          </p15:clr>
        </p15:guide>
        <p15:guide id="5" orient="horz" pos="1774">
          <p15:clr>
            <a:srgbClr val="FBAE40"/>
          </p15:clr>
        </p15:guide>
        <p15:guide id="6" orient="horz" pos="2387">
          <p15:clr>
            <a:srgbClr val="FBAE40"/>
          </p15:clr>
        </p15:guide>
        <p15:guide id="7" orient="horz" pos="2500">
          <p15:clr>
            <a:srgbClr val="FBAE40"/>
          </p15:clr>
        </p15:guide>
        <p15:guide id="8" orient="horz" pos="3113">
          <p15:clr>
            <a:srgbClr val="FBAE40"/>
          </p15:clr>
        </p15:guide>
        <p15:guide id="9" orient="horz" pos="36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ортфолио проекта">
  <p:cSld name="Портфолио проекта">
    <p:bg>
      <p:bgPr>
        <a:solidFill>
          <a:schemeClr val="accen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9"/>
          <p:cNvSpPr/>
          <p:nvPr/>
        </p:nvSpPr>
        <p:spPr>
          <a:xfrm>
            <a:off x="248312" y="1625001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29"/>
          <p:cNvSpPr/>
          <p:nvPr/>
        </p:nvSpPr>
        <p:spPr>
          <a:xfrm>
            <a:off x="248312" y="2789915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29"/>
          <p:cNvSpPr/>
          <p:nvPr/>
        </p:nvSpPr>
        <p:spPr>
          <a:xfrm>
            <a:off x="248312" y="3954829"/>
            <a:ext cx="392739" cy="392739"/>
          </a:xfrm>
          <a:prstGeom prst="ellipse">
            <a:avLst/>
          </a:prstGeom>
          <a:solidFill>
            <a:srgbClr val="283347"/>
          </a:solidFill>
          <a:ln>
            <a:noFill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29"/>
          <p:cNvSpPr txBox="1"/>
          <p:nvPr>
            <p:ph type="title"/>
          </p:nvPr>
        </p:nvSpPr>
        <p:spPr>
          <a:xfrm>
            <a:off x="334963" y="512763"/>
            <a:ext cx="6300788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129"/>
          <p:cNvSpPr txBox="1"/>
          <p:nvPr>
            <p:ph idx="12" type="sldNum"/>
          </p:nvPr>
        </p:nvSpPr>
        <p:spPr>
          <a:xfrm>
            <a:off x="11604612" y="6309320"/>
            <a:ext cx="252028" cy="23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89" name="Google Shape;189;p129"/>
          <p:cNvSpPr/>
          <p:nvPr>
            <p:ph idx="2" type="pic"/>
          </p:nvPr>
        </p:nvSpPr>
        <p:spPr>
          <a:xfrm>
            <a:off x="334963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29"/>
          <p:cNvSpPr txBox="1"/>
          <p:nvPr>
            <p:ph idx="1" type="body"/>
          </p:nvPr>
        </p:nvSpPr>
        <p:spPr>
          <a:xfrm>
            <a:off x="342583" y="1958410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129"/>
          <p:cNvSpPr txBox="1"/>
          <p:nvPr/>
        </p:nvSpPr>
        <p:spPr>
          <a:xfrm>
            <a:off x="342582" y="1674329"/>
            <a:ext cx="71942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Задача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29"/>
          <p:cNvSpPr txBox="1"/>
          <p:nvPr>
            <p:ph idx="3" type="body"/>
          </p:nvPr>
        </p:nvSpPr>
        <p:spPr>
          <a:xfrm>
            <a:off x="342583" y="3110538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129"/>
          <p:cNvSpPr txBox="1"/>
          <p:nvPr/>
        </p:nvSpPr>
        <p:spPr>
          <a:xfrm>
            <a:off x="342582" y="2826457"/>
            <a:ext cx="85408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Решение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9"/>
          <p:cNvSpPr txBox="1"/>
          <p:nvPr>
            <p:ph idx="4" type="body"/>
          </p:nvPr>
        </p:nvSpPr>
        <p:spPr>
          <a:xfrm>
            <a:off x="342583" y="4257737"/>
            <a:ext cx="5033338" cy="647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129"/>
          <p:cNvSpPr txBox="1"/>
          <p:nvPr/>
        </p:nvSpPr>
        <p:spPr>
          <a:xfrm>
            <a:off x="342582" y="3973656"/>
            <a:ext cx="93884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1" i="0" lang="ru-RU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Результат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29"/>
          <p:cNvSpPr/>
          <p:nvPr>
            <p:ph idx="5" type="pic"/>
          </p:nvPr>
        </p:nvSpPr>
        <p:spPr>
          <a:xfrm>
            <a:off x="1775520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129"/>
          <p:cNvSpPr/>
          <p:nvPr>
            <p:ph idx="6" type="pic"/>
          </p:nvPr>
        </p:nvSpPr>
        <p:spPr>
          <a:xfrm>
            <a:off x="3216077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29"/>
          <p:cNvSpPr/>
          <p:nvPr>
            <p:ph idx="7" type="pic"/>
          </p:nvPr>
        </p:nvSpPr>
        <p:spPr>
          <a:xfrm>
            <a:off x="4656634" y="5761677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199" name="Google Shape;199;p129"/>
          <p:cNvSpPr/>
          <p:nvPr>
            <p:ph idx="8" type="pic"/>
          </p:nvPr>
        </p:nvSpPr>
        <p:spPr>
          <a:xfrm>
            <a:off x="6758213" y="1"/>
            <a:ext cx="5461200" cy="2204863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29"/>
          <p:cNvSpPr/>
          <p:nvPr>
            <p:ph idx="9" type="pic"/>
          </p:nvPr>
        </p:nvSpPr>
        <p:spPr>
          <a:xfrm>
            <a:off x="6758213" y="4653136"/>
            <a:ext cx="5461200" cy="2204864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29"/>
          <p:cNvSpPr/>
          <p:nvPr>
            <p:ph idx="13" type="pic"/>
          </p:nvPr>
        </p:nvSpPr>
        <p:spPr>
          <a:xfrm>
            <a:off x="6758213" y="2204864"/>
            <a:ext cx="5461200" cy="2448272"/>
          </a:xfrm>
          <a:prstGeom prst="rect">
            <a:avLst/>
          </a:prstGeom>
          <a:solidFill>
            <a:srgbClr val="F2F2F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  <p:extLst>
    <p:ext uri="{DCECCB84-F9BA-43D5-87BE-67443E8EF086}">
      <p15:sldGuideLst>
        <p15:guide id="1" orient="horz" pos="822">
          <p15:clr>
            <a:srgbClr val="FBAE40"/>
          </p15:clr>
        </p15:guide>
        <p15:guide id="2" pos="4180">
          <p15:clr>
            <a:srgbClr val="FBAE40"/>
          </p15:clr>
        </p15:guide>
        <p15:guide id="3" pos="4634">
          <p15:clr>
            <a:srgbClr val="FBAE40"/>
          </p15:clr>
        </p15:guide>
        <p15:guide id="4" orient="horz" pos="1661">
          <p15:clr>
            <a:srgbClr val="FBAE40"/>
          </p15:clr>
        </p15:guide>
        <p15:guide id="5" orient="horz" pos="1774">
          <p15:clr>
            <a:srgbClr val="FBAE40"/>
          </p15:clr>
        </p15:guide>
        <p15:guide id="6" orient="horz" pos="2387">
          <p15:clr>
            <a:srgbClr val="FBAE40"/>
          </p15:clr>
        </p15:guide>
        <p15:guide id="7" orient="horz" pos="2500">
          <p15:clr>
            <a:srgbClr val="FBAE40"/>
          </p15:clr>
        </p15:guide>
        <p15:guide id="8" orient="horz" pos="3113">
          <p15:clr>
            <a:srgbClr val="FBAE40"/>
          </p15:clr>
        </p15:guide>
        <p15:guide id="9" orient="horz" pos="36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итель">
  <p:cSld name="Слайд разделитель"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3" name="Google Shape;203;p130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CL-Logo.png" id="204" name="Google Shape;204;p1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30"/>
          <p:cNvSpPr txBox="1"/>
          <p:nvPr>
            <p:ph idx="1" type="body"/>
          </p:nvPr>
        </p:nvSpPr>
        <p:spPr>
          <a:xfrm>
            <a:off x="731292" y="2114850"/>
            <a:ext cx="770468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2e7c0947d79_2_85"/>
          <p:cNvSpPr txBox="1"/>
          <p:nvPr>
            <p:ph type="title"/>
          </p:nvPr>
        </p:nvSpPr>
        <p:spPr>
          <a:xfrm>
            <a:off x="342583" y="520296"/>
            <a:ext cx="9937500" cy="597300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99995" ty="0" sy="99995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g2e7c0947d79_2_85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" name="Google Shape;22;g2e7c0947d79_2_85"/>
          <p:cNvSpPr txBox="1"/>
          <p:nvPr>
            <p:ph idx="1" type="body"/>
          </p:nvPr>
        </p:nvSpPr>
        <p:spPr>
          <a:xfrm>
            <a:off x="342583" y="2528900"/>
            <a:ext cx="9353700" cy="3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Рекрутмент проекты">
  <p:cSld name="Финальный. Рекрутмент проекты">
    <p:bg>
      <p:bgPr>
        <a:solidFill>
          <a:schemeClr val="dk2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3"/>
          <p:cNvSpPr txBox="1"/>
          <p:nvPr/>
        </p:nvSpPr>
        <p:spPr>
          <a:xfrm>
            <a:off x="738280" y="5193196"/>
            <a:ext cx="7121568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8" name="Google Shape;208;p133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209" name="Google Shape;209;p1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210" name="Google Shape;210;p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133"/>
          <p:cNvSpPr txBox="1"/>
          <p:nvPr/>
        </p:nvSpPr>
        <p:spPr>
          <a:xfrm>
            <a:off x="738280" y="3877388"/>
            <a:ext cx="60417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Находим достойных, выводим — лучших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Клиенты">
  <p:cSld name="Финальный. Клиенты">
    <p:bg>
      <p:bgPr>
        <a:solidFill>
          <a:schemeClr val="dk2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4"/>
          <p:cNvSpPr txBox="1"/>
          <p:nvPr/>
        </p:nvSpPr>
        <p:spPr>
          <a:xfrm>
            <a:off x="738280" y="5193196"/>
            <a:ext cx="7121568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" name="Google Shape;214;p134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215" name="Google Shape;215;p1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216" name="Google Shape;216;p1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34"/>
          <p:cNvSpPr txBox="1"/>
          <p:nvPr/>
        </p:nvSpPr>
        <p:spPr>
          <a:xfrm>
            <a:off x="738280" y="3877388"/>
            <a:ext cx="67258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Помогаем достойным получить место в вашей компании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Шесть иконок">
  <p:cSld name="1_Шесть иконок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5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35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21" name="Google Shape;221;p135"/>
          <p:cNvSpPr txBox="1"/>
          <p:nvPr>
            <p:ph idx="1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000">
                <a:solidFill>
                  <a:srgbClr val="A5A5A5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2" name="Google Shape;222;p135"/>
          <p:cNvSpPr txBox="1"/>
          <p:nvPr>
            <p:ph idx="2" type="body"/>
          </p:nvPr>
        </p:nvSpPr>
        <p:spPr>
          <a:xfrm>
            <a:off x="342583" y="3173348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3" name="Google Shape;223;p135"/>
          <p:cNvSpPr txBox="1"/>
          <p:nvPr>
            <p:ph idx="3" type="body"/>
          </p:nvPr>
        </p:nvSpPr>
        <p:spPr>
          <a:xfrm>
            <a:off x="342583" y="3502748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4" name="Google Shape;224;p135"/>
          <p:cNvSpPr txBox="1"/>
          <p:nvPr>
            <p:ph idx="4" type="body"/>
          </p:nvPr>
        </p:nvSpPr>
        <p:spPr>
          <a:xfrm>
            <a:off x="342583" y="5189573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5" name="Google Shape;225;p135"/>
          <p:cNvSpPr txBox="1"/>
          <p:nvPr>
            <p:ph idx="5" type="body"/>
          </p:nvPr>
        </p:nvSpPr>
        <p:spPr>
          <a:xfrm>
            <a:off x="342583" y="5518973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6" name="Google Shape;226;p135"/>
          <p:cNvSpPr txBox="1"/>
          <p:nvPr>
            <p:ph idx="6" type="body"/>
          </p:nvPr>
        </p:nvSpPr>
        <p:spPr>
          <a:xfrm>
            <a:off x="4157176" y="3173348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135"/>
          <p:cNvSpPr txBox="1"/>
          <p:nvPr>
            <p:ph idx="7" type="body"/>
          </p:nvPr>
        </p:nvSpPr>
        <p:spPr>
          <a:xfrm>
            <a:off x="4157175" y="3502749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8" name="Google Shape;228;p135"/>
          <p:cNvSpPr txBox="1"/>
          <p:nvPr>
            <p:ph idx="8" type="body"/>
          </p:nvPr>
        </p:nvSpPr>
        <p:spPr>
          <a:xfrm>
            <a:off x="4161144" y="5189573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135"/>
          <p:cNvSpPr txBox="1"/>
          <p:nvPr>
            <p:ph idx="9" type="body"/>
          </p:nvPr>
        </p:nvSpPr>
        <p:spPr>
          <a:xfrm>
            <a:off x="7979390" y="3173348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135"/>
          <p:cNvSpPr txBox="1"/>
          <p:nvPr>
            <p:ph idx="13" type="body"/>
          </p:nvPr>
        </p:nvSpPr>
        <p:spPr>
          <a:xfrm>
            <a:off x="7979390" y="3502748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1" name="Google Shape;231;p135"/>
          <p:cNvSpPr txBox="1"/>
          <p:nvPr>
            <p:ph idx="14" type="body"/>
          </p:nvPr>
        </p:nvSpPr>
        <p:spPr>
          <a:xfrm>
            <a:off x="7977803" y="5189573"/>
            <a:ext cx="3445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14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2" name="Google Shape;232;p135"/>
          <p:cNvSpPr txBox="1"/>
          <p:nvPr>
            <p:ph idx="15" type="body"/>
          </p:nvPr>
        </p:nvSpPr>
        <p:spPr>
          <a:xfrm>
            <a:off x="7977803" y="5518973"/>
            <a:ext cx="34452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3" name="Google Shape;233;p135"/>
          <p:cNvSpPr/>
          <p:nvPr>
            <p:ph idx="16" type="pic"/>
          </p:nvPr>
        </p:nvSpPr>
        <p:spPr>
          <a:xfrm>
            <a:off x="341313" y="2404188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135"/>
          <p:cNvSpPr/>
          <p:nvPr>
            <p:ph idx="17" type="pic"/>
          </p:nvPr>
        </p:nvSpPr>
        <p:spPr>
          <a:xfrm>
            <a:off x="341313" y="4436701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5"/>
          <p:cNvSpPr/>
          <p:nvPr>
            <p:ph idx="18" type="pic"/>
          </p:nvPr>
        </p:nvSpPr>
        <p:spPr>
          <a:xfrm>
            <a:off x="4159874" y="2404157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35"/>
          <p:cNvSpPr/>
          <p:nvPr>
            <p:ph idx="19" type="pic"/>
          </p:nvPr>
        </p:nvSpPr>
        <p:spPr>
          <a:xfrm>
            <a:off x="4159874" y="4437192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35"/>
          <p:cNvSpPr/>
          <p:nvPr>
            <p:ph idx="20" type="pic"/>
          </p:nvPr>
        </p:nvSpPr>
        <p:spPr>
          <a:xfrm>
            <a:off x="7978120" y="2404155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35"/>
          <p:cNvSpPr/>
          <p:nvPr>
            <p:ph idx="21" type="pic"/>
          </p:nvPr>
        </p:nvSpPr>
        <p:spPr>
          <a:xfrm>
            <a:off x="7978120" y="4436701"/>
            <a:ext cx="720000" cy="720000"/>
          </a:xfrm>
          <a:prstGeom prst="ellipse">
            <a:avLst/>
          </a:prstGeom>
          <a:solidFill>
            <a:srgbClr val="F2F2F2"/>
          </a:solidFill>
          <a:ln cap="flat" cmpd="sng" w="76200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135"/>
          <p:cNvSpPr txBox="1"/>
          <p:nvPr>
            <p:ph idx="22" type="body"/>
          </p:nvPr>
        </p:nvSpPr>
        <p:spPr>
          <a:xfrm>
            <a:off x="4161143" y="5518973"/>
            <a:ext cx="344123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135"/>
          <p:cNvSpPr txBox="1"/>
          <p:nvPr>
            <p:ph idx="23" type="body"/>
          </p:nvPr>
        </p:nvSpPr>
        <p:spPr>
          <a:xfrm>
            <a:off x="342900" y="1675120"/>
            <a:ext cx="8633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1" sz="20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  <p15:guide id="2" pos="2615">
          <p15:clr>
            <a:srgbClr val="FBAE40"/>
          </p15:clr>
        </p15:guide>
        <p15:guide id="3" pos="5019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. Три колонки">
  <p:cSld name="Цифры. Три колонки"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6"/>
          <p:cNvSpPr txBox="1"/>
          <p:nvPr>
            <p:ph type="title"/>
          </p:nvPr>
        </p:nvSpPr>
        <p:spPr>
          <a:xfrm>
            <a:off x="342583" y="520296"/>
            <a:ext cx="9937600" cy="579517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99995" ty="0" sy="99995"/>
          </a:blipFill>
          <a:ln>
            <a:noFill/>
          </a:ln>
        </p:spPr>
        <p:txBody>
          <a:bodyPr anchorCtr="0" anchor="t" bIns="135000" lIns="67500" spcFirstLastPara="1" rIns="6857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3" name="Google Shape;243;p136"/>
          <p:cNvSpPr txBox="1"/>
          <p:nvPr>
            <p:ph idx="12" type="sldNum"/>
          </p:nvPr>
        </p:nvSpPr>
        <p:spPr>
          <a:xfrm>
            <a:off x="11699547" y="6309321"/>
            <a:ext cx="157200" cy="3976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10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4" name="Google Shape;244;p136"/>
          <p:cNvSpPr txBox="1"/>
          <p:nvPr>
            <p:ph idx="1" type="body"/>
          </p:nvPr>
        </p:nvSpPr>
        <p:spPr>
          <a:xfrm>
            <a:off x="342900" y="1675120"/>
            <a:ext cx="8633600" cy="3769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20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5" name="Google Shape;245;p136"/>
          <p:cNvSpPr txBox="1"/>
          <p:nvPr>
            <p:ph idx="2" type="body"/>
          </p:nvPr>
        </p:nvSpPr>
        <p:spPr>
          <a:xfrm>
            <a:off x="342583" y="6320235"/>
            <a:ext cx="6473600" cy="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800"/>
              <a:buNone/>
              <a:defRPr b="0" sz="1067">
                <a:solidFill>
                  <a:srgbClr val="A5A5A5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6" name="Google Shape;246;p136"/>
          <p:cNvSpPr txBox="1"/>
          <p:nvPr>
            <p:ph idx="3" type="body"/>
          </p:nvPr>
        </p:nvSpPr>
        <p:spPr>
          <a:xfrm>
            <a:off x="342900" y="3313224"/>
            <a:ext cx="3445200" cy="2949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4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7" name="Google Shape;247;p136"/>
          <p:cNvSpPr txBox="1"/>
          <p:nvPr>
            <p:ph idx="4" type="body"/>
          </p:nvPr>
        </p:nvSpPr>
        <p:spPr>
          <a:xfrm>
            <a:off x="342900" y="3645024"/>
            <a:ext cx="3445200" cy="253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8" name="Google Shape;248;p136"/>
          <p:cNvSpPr txBox="1"/>
          <p:nvPr>
            <p:ph idx="5" type="body"/>
          </p:nvPr>
        </p:nvSpPr>
        <p:spPr>
          <a:xfrm>
            <a:off x="4151313" y="3313224"/>
            <a:ext cx="3445200" cy="2949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4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9" name="Google Shape;249;p136"/>
          <p:cNvSpPr txBox="1"/>
          <p:nvPr>
            <p:ph idx="6" type="body"/>
          </p:nvPr>
        </p:nvSpPr>
        <p:spPr>
          <a:xfrm>
            <a:off x="4151313" y="3645024"/>
            <a:ext cx="3445200" cy="253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0" name="Google Shape;250;p136"/>
          <p:cNvSpPr txBox="1"/>
          <p:nvPr>
            <p:ph idx="7" type="body"/>
          </p:nvPr>
        </p:nvSpPr>
        <p:spPr>
          <a:xfrm>
            <a:off x="7976645" y="3313224"/>
            <a:ext cx="3445200" cy="294987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467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1" name="Google Shape;251;p136"/>
          <p:cNvSpPr txBox="1"/>
          <p:nvPr>
            <p:ph idx="8" type="body"/>
          </p:nvPr>
        </p:nvSpPr>
        <p:spPr>
          <a:xfrm>
            <a:off x="7976645" y="3645025"/>
            <a:ext cx="3445200" cy="2538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2" name="Google Shape;252;p136"/>
          <p:cNvSpPr txBox="1"/>
          <p:nvPr>
            <p:ph idx="9" type="body"/>
          </p:nvPr>
        </p:nvSpPr>
        <p:spPr>
          <a:xfrm>
            <a:off x="47328" y="2373309"/>
            <a:ext cx="1468400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None/>
              <a:defRPr sz="60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3" name="Google Shape;253;p136"/>
          <p:cNvSpPr txBox="1"/>
          <p:nvPr>
            <p:ph idx="13" type="body"/>
          </p:nvPr>
        </p:nvSpPr>
        <p:spPr>
          <a:xfrm>
            <a:off x="3855741" y="2373309"/>
            <a:ext cx="1468400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None/>
              <a:defRPr sz="60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4" name="Google Shape;254;p136"/>
          <p:cNvSpPr txBox="1"/>
          <p:nvPr>
            <p:ph idx="14" type="body"/>
          </p:nvPr>
        </p:nvSpPr>
        <p:spPr>
          <a:xfrm>
            <a:off x="7681073" y="2373309"/>
            <a:ext cx="1468400" cy="9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68575" spcFirstLastPara="1" rIns="6857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4500"/>
              <a:buNone/>
              <a:defRPr sz="60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99">
          <p15:clr>
            <a:srgbClr val="FBAE40"/>
          </p15:clr>
        </p15:guide>
        <p15:guide id="2" pos="1961">
          <p15:clr>
            <a:srgbClr val="FBAE40"/>
          </p15:clr>
        </p15:guide>
        <p15:guide id="3" pos="376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Портфолио проекта">
  <p:cSld name="6_Портфолио проекта">
    <p:bg>
      <p:bgPr>
        <a:solidFill>
          <a:schemeClr val="lt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7"/>
          <p:cNvSpPr/>
          <p:nvPr/>
        </p:nvSpPr>
        <p:spPr>
          <a:xfrm rot="-4280345">
            <a:off x="6222343" y="-2021790"/>
            <a:ext cx="4212496" cy="4212496"/>
          </a:xfrm>
          <a:prstGeom prst="ellipse">
            <a:avLst/>
          </a:prstGeom>
          <a:solidFill>
            <a:srgbClr val="B7C4D8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37"/>
          <p:cNvSpPr/>
          <p:nvPr/>
        </p:nvSpPr>
        <p:spPr>
          <a:xfrm rot="1811222">
            <a:off x="5749766" y="555839"/>
            <a:ext cx="10496551" cy="10496551"/>
          </a:xfrm>
          <a:prstGeom prst="ellipse">
            <a:avLst/>
          </a:prstGeom>
          <a:gradFill>
            <a:gsLst>
              <a:gs pos="0">
                <a:schemeClr val="lt1"/>
              </a:gs>
              <a:gs pos="55000">
                <a:srgbClr val="C00000">
                  <a:alpha val="42745"/>
                </a:srgbClr>
              </a:gs>
              <a:gs pos="100000">
                <a:srgbClr val="C00000">
                  <a:alpha val="42745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37"/>
          <p:cNvSpPr txBox="1"/>
          <p:nvPr>
            <p:ph type="title"/>
          </p:nvPr>
        </p:nvSpPr>
        <p:spPr>
          <a:xfrm>
            <a:off x="334963" y="512763"/>
            <a:ext cx="6300788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 b="1" i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7"/>
          <p:cNvSpPr txBox="1"/>
          <p:nvPr>
            <p:ph idx="12" type="sldNum"/>
          </p:nvPr>
        </p:nvSpPr>
        <p:spPr>
          <a:xfrm>
            <a:off x="11604612" y="6309320"/>
            <a:ext cx="252028" cy="2389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0" name="Google Shape;260;p137"/>
          <p:cNvSpPr/>
          <p:nvPr>
            <p:ph idx="2" type="pic"/>
          </p:nvPr>
        </p:nvSpPr>
        <p:spPr>
          <a:xfrm>
            <a:off x="334963" y="6035196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137"/>
          <p:cNvSpPr txBox="1"/>
          <p:nvPr>
            <p:ph idx="1" type="body"/>
          </p:nvPr>
        </p:nvSpPr>
        <p:spPr>
          <a:xfrm>
            <a:off x="342582" y="1894242"/>
            <a:ext cx="5753417" cy="10715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137"/>
          <p:cNvSpPr txBox="1"/>
          <p:nvPr>
            <p:ph idx="3" type="body"/>
          </p:nvPr>
        </p:nvSpPr>
        <p:spPr>
          <a:xfrm>
            <a:off x="342582" y="3346233"/>
            <a:ext cx="5753417" cy="14454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3" name="Google Shape;263;p137"/>
          <p:cNvSpPr/>
          <p:nvPr>
            <p:ph idx="4" type="pic"/>
          </p:nvPr>
        </p:nvSpPr>
        <p:spPr>
          <a:xfrm>
            <a:off x="1775520" y="6035196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264" name="Google Shape;264;p137"/>
          <p:cNvSpPr/>
          <p:nvPr>
            <p:ph idx="5" type="pic"/>
          </p:nvPr>
        </p:nvSpPr>
        <p:spPr>
          <a:xfrm>
            <a:off x="3216077" y="6035196"/>
            <a:ext cx="1332545" cy="400110"/>
          </a:xfrm>
          <a:prstGeom prst="rect">
            <a:avLst/>
          </a:prstGeom>
          <a:noFill/>
          <a:ln>
            <a:noFill/>
          </a:ln>
        </p:spPr>
      </p:sp>
      <p:sp>
        <p:nvSpPr>
          <p:cNvPr id="265" name="Google Shape;265;p137"/>
          <p:cNvSpPr/>
          <p:nvPr>
            <p:ph idx="6" type="pic"/>
          </p:nvPr>
        </p:nvSpPr>
        <p:spPr>
          <a:xfrm>
            <a:off x="4656634" y="6035196"/>
            <a:ext cx="1332545" cy="400110"/>
          </a:xfrm>
          <a:prstGeom prst="rect">
            <a:avLst/>
          </a:prstGeom>
          <a:noFill/>
          <a:ln>
            <a:noFill/>
          </a:ln>
        </p:spPr>
      </p:sp>
      <p:pic>
        <p:nvPicPr>
          <p:cNvPr id="266" name="Google Shape;266;p1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4168" y="856039"/>
            <a:ext cx="4615844" cy="2766767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37"/>
          <p:cNvSpPr/>
          <p:nvPr>
            <p:ph idx="7" type="pic"/>
          </p:nvPr>
        </p:nvSpPr>
        <p:spPr>
          <a:xfrm>
            <a:off x="8227167" y="1053885"/>
            <a:ext cx="3529847" cy="2224008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pic>
        <p:nvPicPr>
          <p:cNvPr id="268" name="Google Shape;268;p137"/>
          <p:cNvPicPr preferRelativeResize="0"/>
          <p:nvPr/>
        </p:nvPicPr>
        <p:blipFill rotWithShape="1">
          <a:blip r:embed="rId4">
            <a:alphaModFix/>
          </a:blip>
          <a:srcRect b="0" l="33159" r="33160" t="0"/>
          <a:stretch/>
        </p:blipFill>
        <p:spPr>
          <a:xfrm>
            <a:off x="6787657" y="3599158"/>
            <a:ext cx="1698295" cy="3793467"/>
          </a:xfrm>
          <a:custGeom>
            <a:rect b="b" l="l" r="r" t="t"/>
            <a:pathLst>
              <a:path extrusionOk="0" h="7992888" w="3578331">
                <a:moveTo>
                  <a:pt x="657265" y="1048713"/>
                </a:moveTo>
                <a:cubicBezTo>
                  <a:pt x="506100" y="1048713"/>
                  <a:pt x="383555" y="1171638"/>
                  <a:pt x="383555" y="1323273"/>
                </a:cubicBezTo>
                <a:lnTo>
                  <a:pt x="383555" y="6838777"/>
                </a:lnTo>
                <a:cubicBezTo>
                  <a:pt x="383555" y="6990412"/>
                  <a:pt x="506100" y="7113337"/>
                  <a:pt x="657265" y="7113337"/>
                </a:cubicBezTo>
                <a:lnTo>
                  <a:pt x="2918279" y="7113337"/>
                </a:lnTo>
                <a:cubicBezTo>
                  <a:pt x="3069444" y="7113337"/>
                  <a:pt x="3191989" y="6990412"/>
                  <a:pt x="3191989" y="6838777"/>
                </a:cubicBezTo>
                <a:lnTo>
                  <a:pt x="3191989" y="1323273"/>
                </a:lnTo>
                <a:cubicBezTo>
                  <a:pt x="3191989" y="1171638"/>
                  <a:pt x="3069444" y="1048713"/>
                  <a:pt x="2918279" y="1048713"/>
                </a:cubicBezTo>
                <a:lnTo>
                  <a:pt x="2565286" y="1048713"/>
                </a:lnTo>
                <a:lnTo>
                  <a:pt x="2565286" y="1084409"/>
                </a:lnTo>
                <a:cubicBezTo>
                  <a:pt x="2565286" y="1185233"/>
                  <a:pt x="2483805" y="1266967"/>
                  <a:pt x="2383293" y="1266967"/>
                </a:cubicBezTo>
                <a:lnTo>
                  <a:pt x="1192252" y="1266967"/>
                </a:lnTo>
                <a:cubicBezTo>
                  <a:pt x="1091740" y="1266967"/>
                  <a:pt x="1010259" y="1185233"/>
                  <a:pt x="1010259" y="1084409"/>
                </a:cubicBezTo>
                <a:lnTo>
                  <a:pt x="1010259" y="1048713"/>
                </a:lnTo>
                <a:close/>
                <a:moveTo>
                  <a:pt x="0" y="0"/>
                </a:moveTo>
                <a:lnTo>
                  <a:pt x="3578331" y="0"/>
                </a:lnTo>
                <a:lnTo>
                  <a:pt x="3578331" y="7992888"/>
                </a:lnTo>
                <a:lnTo>
                  <a:pt x="0" y="799288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69" name="Google Shape;269;p137"/>
          <p:cNvSpPr/>
          <p:nvPr>
            <p:ph idx="8" type="pic"/>
          </p:nvPr>
        </p:nvSpPr>
        <p:spPr>
          <a:xfrm>
            <a:off x="6957797" y="4107039"/>
            <a:ext cx="1358014" cy="2893980"/>
          </a:xfrm>
          <a:prstGeom prst="roundRect">
            <a:avLst>
              <a:gd fmla="val 10726" name="adj"/>
            </a:avLst>
          </a:prstGeom>
          <a:solidFill>
            <a:srgbClr val="BFBFBF"/>
          </a:solidFill>
          <a:ln>
            <a:noFill/>
          </a:ln>
        </p:spPr>
      </p:sp>
      <p:sp>
        <p:nvSpPr>
          <p:cNvPr id="270" name="Google Shape;270;p137"/>
          <p:cNvSpPr/>
          <p:nvPr>
            <p:ph idx="9" type="pic"/>
          </p:nvPr>
        </p:nvSpPr>
        <p:spPr>
          <a:xfrm>
            <a:off x="8721903" y="3879031"/>
            <a:ext cx="3198430" cy="1979612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71" name="Google Shape;271;p137"/>
          <p:cNvSpPr txBox="1"/>
          <p:nvPr>
            <p:ph idx="13" type="body"/>
          </p:nvPr>
        </p:nvSpPr>
        <p:spPr>
          <a:xfrm>
            <a:off x="342900" y="5145088"/>
            <a:ext cx="5753100" cy="712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descr="CL-Logo-Short-Dark.png" id="272" name="Google Shape;272;p1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432417" y="268268"/>
            <a:ext cx="413482" cy="23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822">
          <p15:clr>
            <a:srgbClr val="FBAE40"/>
          </p15:clr>
        </p15:guide>
        <p15:guide id="2" pos="4180">
          <p15:clr>
            <a:srgbClr val="FBAE40"/>
          </p15:clr>
        </p15:guide>
        <p15:guide id="3" pos="4634">
          <p15:clr>
            <a:srgbClr val="FBAE40"/>
          </p15:clr>
        </p15:guide>
        <p15:guide id="4" orient="horz" pos="1661">
          <p15:clr>
            <a:srgbClr val="FBAE40"/>
          </p15:clr>
        </p15:guide>
        <p15:guide id="5" orient="horz" pos="1797">
          <p15:clr>
            <a:srgbClr val="FBAE40"/>
          </p15:clr>
        </p15:guide>
        <p15:guide id="6" orient="horz" pos="2387">
          <p15:clr>
            <a:srgbClr val="FBAE40"/>
          </p15:clr>
        </p15:guide>
        <p15:guide id="7" orient="horz" pos="2500">
          <p15:clr>
            <a:srgbClr val="FBAE40"/>
          </p15:clr>
        </p15:guide>
        <p15:guide id="8" orient="horz" pos="3113">
          <p15:clr>
            <a:srgbClr val="FBAE40"/>
          </p15:clr>
        </p15:guide>
        <p15:guide id="9" orient="horz" pos="3702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">
  <p:cSld name="Основной слайд"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23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81" name="Google Shape;281;p23"/>
          <p:cNvSpPr txBox="1"/>
          <p:nvPr>
            <p:ph idx="1" type="body"/>
          </p:nvPr>
        </p:nvSpPr>
        <p:spPr>
          <a:xfrm>
            <a:off x="342900" y="1675120"/>
            <a:ext cx="86334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2" name="Google Shape;282;p23"/>
          <p:cNvSpPr txBox="1"/>
          <p:nvPr>
            <p:ph idx="2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b="0" sz="1000">
                <a:solidFill>
                  <a:srgbClr val="A5A5A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Клиенты">
  <p:cSld name="Финальный. Клиенты">
    <p:bg>
      <p:bgPr>
        <a:solidFill>
          <a:schemeClr val="dk2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/>
        </p:nvSpPr>
        <p:spPr>
          <a:xfrm>
            <a:off x="738280" y="5193196"/>
            <a:ext cx="7121568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40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286" name="Google Shape;28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287" name="Google Shape;287;p40"/>
          <p:cNvPicPr preferRelativeResize="0"/>
          <p:nvPr/>
        </p:nvPicPr>
        <p:blipFill rotWithShape="1">
          <a:blip r:embed="rId4">
            <a:alphaModFix/>
          </a:blip>
          <a:srcRect b="0" l="86368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40"/>
          <p:cNvSpPr txBox="1"/>
          <p:nvPr/>
        </p:nvSpPr>
        <p:spPr>
          <a:xfrm>
            <a:off x="738280" y="3877388"/>
            <a:ext cx="67258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Помогаем достойным получить место в вашей компании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bg>
      <p:bgPr>
        <a:solidFill>
          <a:schemeClr val="dk2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0" name="Google Shape;290;p41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291" name="Google Shape;291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292" name="Google Shape;292;p41"/>
          <p:cNvPicPr preferRelativeResize="0"/>
          <p:nvPr/>
        </p:nvPicPr>
        <p:blipFill rotWithShape="1">
          <a:blip r:embed="rId3">
            <a:alphaModFix/>
          </a:blip>
          <a:srcRect b="0" l="86368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731292" y="3961509"/>
            <a:ext cx="77046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2" type="body"/>
          </p:nvPr>
        </p:nvSpPr>
        <p:spPr>
          <a:xfrm>
            <a:off x="739230" y="5193197"/>
            <a:ext cx="7697134" cy="54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лайд разделитель">
  <p:cSld name="Слайд разделитель">
    <p:bg>
      <p:bgPr>
        <a:solidFill>
          <a:schemeClr val="dk2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6" name="Google Shape;296;p42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CL-Logo.png" id="297" name="Google Shape;297;p42"/>
          <p:cNvPicPr preferRelativeResize="0"/>
          <p:nvPr/>
        </p:nvPicPr>
        <p:blipFill rotWithShape="1">
          <a:blip r:embed="rId2">
            <a:alphaModFix/>
          </a:blip>
          <a:srcRect b="0" l="86368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42"/>
          <p:cNvSpPr txBox="1"/>
          <p:nvPr>
            <p:ph idx="1" type="body"/>
          </p:nvPr>
        </p:nvSpPr>
        <p:spPr>
          <a:xfrm>
            <a:off x="731292" y="2114850"/>
            <a:ext cx="7704683" cy="286232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одержание">
  <p:cSld name="Содержание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/>
          <p:nvPr>
            <p:ph type="title"/>
          </p:nvPr>
        </p:nvSpPr>
        <p:spPr>
          <a:xfrm>
            <a:off x="342583" y="520296"/>
            <a:ext cx="9937502" cy="597256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43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2" name="Google Shape;302;p43"/>
          <p:cNvSpPr txBox="1"/>
          <p:nvPr>
            <p:ph idx="1" type="body"/>
          </p:nvPr>
        </p:nvSpPr>
        <p:spPr>
          <a:xfrm>
            <a:off x="342583" y="2528900"/>
            <a:ext cx="9353818" cy="36369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сновной слайд">
  <p:cSld name="Основной слайд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7c0947d79_2_89"/>
          <p:cNvSpPr txBox="1"/>
          <p:nvPr>
            <p:ph type="title"/>
          </p:nvPr>
        </p:nvSpPr>
        <p:spPr>
          <a:xfrm>
            <a:off x="342583" y="520296"/>
            <a:ext cx="9937500" cy="1012800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99995" ty="0" sy="99995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g2e7c0947d79_2_89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6" name="Google Shape;26;g2e7c0947d79_2_89"/>
          <p:cNvSpPr txBox="1"/>
          <p:nvPr>
            <p:ph idx="1" type="body"/>
          </p:nvPr>
        </p:nvSpPr>
        <p:spPr>
          <a:xfrm>
            <a:off x="342900" y="1675120"/>
            <a:ext cx="86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g2e7c0947d79_2_89"/>
          <p:cNvSpPr txBox="1"/>
          <p:nvPr>
            <p:ph idx="2" type="body"/>
          </p:nvPr>
        </p:nvSpPr>
        <p:spPr>
          <a:xfrm>
            <a:off x="342583" y="6320234"/>
            <a:ext cx="6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b="0" sz="1000">
                <a:solidFill>
                  <a:srgbClr val="A5A5A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ыводы">
  <p:cSld name="Выводы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4"/>
          <p:cNvSpPr/>
          <p:nvPr/>
        </p:nvSpPr>
        <p:spPr>
          <a:xfrm>
            <a:off x="0" y="0"/>
            <a:ext cx="447582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4"/>
          <p:cNvSpPr txBox="1"/>
          <p:nvPr>
            <p:ph type="title"/>
          </p:nvPr>
        </p:nvSpPr>
        <p:spPr>
          <a:xfrm>
            <a:off x="342583" y="2507124"/>
            <a:ext cx="3953192" cy="18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b="0" sz="1000">
                <a:solidFill>
                  <a:srgbClr val="A5A5A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2" type="body"/>
          </p:nvPr>
        </p:nvSpPr>
        <p:spPr>
          <a:xfrm>
            <a:off x="6249541" y="1264694"/>
            <a:ext cx="526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09" name="Google Shape;309;p44"/>
          <p:cNvCxnSpPr/>
          <p:nvPr/>
        </p:nvCxnSpPr>
        <p:spPr>
          <a:xfrm>
            <a:off x="6249541" y="1808820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grpSp>
        <p:nvGrpSpPr>
          <p:cNvPr id="310" name="Google Shape;310;p44"/>
          <p:cNvGrpSpPr/>
          <p:nvPr/>
        </p:nvGrpSpPr>
        <p:grpSpPr>
          <a:xfrm>
            <a:off x="2207568" y="0"/>
            <a:ext cx="3601008" cy="6858000"/>
            <a:chOff x="2207568" y="0"/>
            <a:chExt cx="3601008" cy="6858000"/>
          </a:xfrm>
        </p:grpSpPr>
        <p:sp>
          <p:nvSpPr>
            <p:cNvPr id="311" name="Google Shape;311;p44"/>
            <p:cNvSpPr/>
            <p:nvPr/>
          </p:nvSpPr>
          <p:spPr>
            <a:xfrm>
              <a:off x="2207568" y="0"/>
              <a:ext cx="3601008" cy="6858000"/>
            </a:xfrm>
            <a:prstGeom prst="chevron">
              <a:avLst>
                <a:gd fmla="val 100000" name="adj"/>
              </a:avLst>
            </a:prstGeom>
            <a:solidFill>
              <a:schemeClr val="l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44"/>
            <p:cNvSpPr/>
            <p:nvPr/>
          </p:nvSpPr>
          <p:spPr>
            <a:xfrm>
              <a:off x="4475820" y="2168860"/>
              <a:ext cx="1332756" cy="2520280"/>
            </a:xfrm>
            <a:prstGeom prst="chevron">
              <a:avLst>
                <a:gd fmla="val 100000" name="adj"/>
              </a:avLst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3" name="Google Shape;313;p44"/>
          <p:cNvSpPr txBox="1"/>
          <p:nvPr>
            <p:ph idx="3" type="body"/>
          </p:nvPr>
        </p:nvSpPr>
        <p:spPr>
          <a:xfrm>
            <a:off x="6249540" y="2053301"/>
            <a:ext cx="5263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Студенты и кейс-чемпионаты">
  <p:cSld name="Финальный. Студенты и кейс-чемпионаты">
    <p:bg>
      <p:bgPr>
        <a:solidFill>
          <a:schemeClr val="dk2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/>
        </p:nvSpPr>
        <p:spPr>
          <a:xfrm>
            <a:off x="738280" y="5193196"/>
            <a:ext cx="7121568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6" name="Google Shape;316;p45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317" name="Google Shape;31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318" name="Google Shape;318;p45"/>
          <p:cNvPicPr preferRelativeResize="0"/>
          <p:nvPr/>
        </p:nvPicPr>
        <p:blipFill rotWithShape="1">
          <a:blip r:embed="rId4">
            <a:alphaModFix/>
          </a:blip>
          <a:srcRect b="0" l="86368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45"/>
          <p:cNvSpPr txBox="1"/>
          <p:nvPr/>
        </p:nvSpPr>
        <p:spPr>
          <a:xfrm>
            <a:off x="738280" y="3877388"/>
            <a:ext cx="791400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знакомим вас </a:t>
            </a:r>
            <a:b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будущими CEO России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Employer Branding проекты">
  <p:cSld name="Финальный. Employer Branding проекты">
    <p:bg>
      <p:bgPr>
        <a:solidFill>
          <a:schemeClr val="dk2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/>
        </p:nvSpPr>
        <p:spPr>
          <a:xfrm>
            <a:off x="738280" y="5193196"/>
            <a:ext cx="7121568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2" name="Google Shape;322;p46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323" name="Google Shape;32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324" name="Google Shape;324;p46"/>
          <p:cNvPicPr preferRelativeResize="0"/>
          <p:nvPr/>
        </p:nvPicPr>
        <p:blipFill rotWithShape="1">
          <a:blip r:embed="rId4">
            <a:alphaModFix/>
          </a:blip>
          <a:srcRect b="0" l="86368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6"/>
          <p:cNvSpPr txBox="1"/>
          <p:nvPr/>
        </p:nvSpPr>
        <p:spPr>
          <a:xfrm>
            <a:off x="738280" y="3877388"/>
            <a:ext cx="672587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Обращаем внимание кандидатов на вас, а не на зарплату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Рекрутмент проекты">
  <p:cSld name="Финальный. Рекрутмент проекты">
    <p:bg>
      <p:bgPr>
        <a:solidFill>
          <a:schemeClr val="dk2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/>
        </p:nvSpPr>
        <p:spPr>
          <a:xfrm>
            <a:off x="738280" y="5193196"/>
            <a:ext cx="7121568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8" name="Google Shape;328;p47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329" name="Google Shape;32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330" name="Google Shape;330;p47"/>
          <p:cNvPicPr preferRelativeResize="0"/>
          <p:nvPr/>
        </p:nvPicPr>
        <p:blipFill rotWithShape="1">
          <a:blip r:embed="rId4">
            <a:alphaModFix/>
          </a:blip>
          <a:srcRect b="0" l="86368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47"/>
          <p:cNvSpPr txBox="1"/>
          <p:nvPr/>
        </p:nvSpPr>
        <p:spPr>
          <a:xfrm>
            <a:off x="738280" y="3877388"/>
            <a:ext cx="604179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Находим достойных, выводим — лучших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Студенты и кейс-чемпионаты">
  <p:cSld name="Финальный. Студенты и кейс-чемпионаты">
    <p:bg>
      <p:bgPr>
        <a:solidFill>
          <a:schemeClr val="dk2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e7c0947d79_2_94"/>
          <p:cNvSpPr txBox="1"/>
          <p:nvPr/>
        </p:nvSpPr>
        <p:spPr>
          <a:xfrm>
            <a:off x="738280" y="5193196"/>
            <a:ext cx="7121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30;g2e7c0947d79_2_94"/>
          <p:cNvCxnSpPr/>
          <p:nvPr/>
        </p:nvCxnSpPr>
        <p:spPr>
          <a:xfrm>
            <a:off x="738912" y="5091692"/>
            <a:ext cx="6351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CL-Logo.png" id="31" name="Google Shape;31;g2e7c0947d79_2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g2e7c0947d79_2_94"/>
          <p:cNvSpPr txBox="1"/>
          <p:nvPr/>
        </p:nvSpPr>
        <p:spPr>
          <a:xfrm>
            <a:off x="738280" y="3877388"/>
            <a:ext cx="7914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Мы знакомим вас </a:t>
            </a:r>
            <a:b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 будущими CEO России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Employer Branding проекты">
  <p:cSld name="Финальный. Employer Branding проекты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2e7c0947d79_2_99"/>
          <p:cNvSpPr txBox="1"/>
          <p:nvPr/>
        </p:nvSpPr>
        <p:spPr>
          <a:xfrm>
            <a:off x="738280" y="5193196"/>
            <a:ext cx="7121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" name="Google Shape;35;g2e7c0947d79_2_99"/>
          <p:cNvCxnSpPr/>
          <p:nvPr/>
        </p:nvCxnSpPr>
        <p:spPr>
          <a:xfrm>
            <a:off x="738912" y="5091692"/>
            <a:ext cx="6351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36" name="Google Shape;36;g2e7c0947d79_2_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37" name="Google Shape;37;g2e7c0947d79_2_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g2e7c0947d79_2_99"/>
          <p:cNvSpPr txBox="1"/>
          <p:nvPr/>
        </p:nvSpPr>
        <p:spPr>
          <a:xfrm>
            <a:off x="738280" y="3877388"/>
            <a:ext cx="672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Обращаем внимание кандидатов на вас, а не на зарплату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ьный. Клиенты">
  <p:cSld name="Финальный. Клиенты">
    <p:bg>
      <p:bgPr>
        <a:solidFill>
          <a:schemeClr val="dk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e7c0947d79_2_105"/>
          <p:cNvSpPr txBox="1"/>
          <p:nvPr/>
        </p:nvSpPr>
        <p:spPr>
          <a:xfrm>
            <a:off x="738280" y="5193196"/>
            <a:ext cx="71217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Changellenge &gt;&gt; Национальная лига кейсов </a:t>
            </a:r>
            <a:b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Агентство по развитию бренда работодателя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ru-RU" sz="20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www.changellenge.com</a:t>
            </a:r>
            <a:r>
              <a:rPr b="1" i="0" lang="ru-RU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g2e7c0947d79_2_105"/>
          <p:cNvCxnSpPr/>
          <p:nvPr/>
        </p:nvCxnSpPr>
        <p:spPr>
          <a:xfrm>
            <a:off x="738912" y="5091692"/>
            <a:ext cx="6351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42" name="Google Shape;42;g2e7c0947d79_2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3763" y="-1"/>
            <a:ext cx="37592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43" name="Google Shape;43;g2e7c0947d79_2_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g2e7c0947d79_2_105"/>
          <p:cNvSpPr txBox="1"/>
          <p:nvPr/>
        </p:nvSpPr>
        <p:spPr>
          <a:xfrm>
            <a:off x="738280" y="3877388"/>
            <a:ext cx="672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b="1" i="0" lang="ru-RU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Помогаем достойным получить место в вашей компании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фры. Пять колонок">
  <p:cSld name="Цифры. Пять колонок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7c0947d79_2_111"/>
          <p:cNvSpPr txBox="1"/>
          <p:nvPr>
            <p:ph type="title"/>
          </p:nvPr>
        </p:nvSpPr>
        <p:spPr>
          <a:xfrm>
            <a:off x="342583" y="520296"/>
            <a:ext cx="9937500" cy="1012800"/>
          </a:xfrm>
          <a:prstGeom prst="rect">
            <a:avLst/>
          </a:prstGeom>
          <a:blipFill rotWithShape="1">
            <a:blip r:embed="rId2">
              <a:alphaModFix/>
            </a:blip>
            <a:tile algn="bl" flip="y" tx="0" sx="99995" ty="0" sy="99995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e7c0947d79_2_111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8" name="Google Shape;48;g2e7c0947d79_2_111"/>
          <p:cNvSpPr txBox="1"/>
          <p:nvPr>
            <p:ph idx="1" type="body"/>
          </p:nvPr>
        </p:nvSpPr>
        <p:spPr>
          <a:xfrm>
            <a:off x="342900" y="1675120"/>
            <a:ext cx="863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g2e7c0947d79_2_111"/>
          <p:cNvSpPr txBox="1"/>
          <p:nvPr>
            <p:ph idx="2" type="body"/>
          </p:nvPr>
        </p:nvSpPr>
        <p:spPr>
          <a:xfrm>
            <a:off x="342583" y="6320234"/>
            <a:ext cx="647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b="0" sz="1000">
                <a:solidFill>
                  <a:srgbClr val="A5A5A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g2e7c0947d79_2_111"/>
          <p:cNvSpPr txBox="1"/>
          <p:nvPr>
            <p:ph idx="3" type="body"/>
          </p:nvPr>
        </p:nvSpPr>
        <p:spPr>
          <a:xfrm>
            <a:off x="342900" y="3300611"/>
            <a:ext cx="20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g2e7c0947d79_2_111"/>
          <p:cNvSpPr txBox="1"/>
          <p:nvPr>
            <p:ph idx="4" type="body"/>
          </p:nvPr>
        </p:nvSpPr>
        <p:spPr>
          <a:xfrm>
            <a:off x="342900" y="3645024"/>
            <a:ext cx="200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g2e7c0947d79_2_111"/>
          <p:cNvSpPr txBox="1"/>
          <p:nvPr>
            <p:ph idx="5" type="body"/>
          </p:nvPr>
        </p:nvSpPr>
        <p:spPr>
          <a:xfrm>
            <a:off x="2640013" y="3300611"/>
            <a:ext cx="20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g2e7c0947d79_2_111"/>
          <p:cNvSpPr txBox="1"/>
          <p:nvPr>
            <p:ph idx="6" type="body"/>
          </p:nvPr>
        </p:nvSpPr>
        <p:spPr>
          <a:xfrm>
            <a:off x="2640013" y="3645024"/>
            <a:ext cx="200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2e7c0947d79_2_111"/>
          <p:cNvSpPr txBox="1"/>
          <p:nvPr>
            <p:ph idx="7" type="body"/>
          </p:nvPr>
        </p:nvSpPr>
        <p:spPr>
          <a:xfrm>
            <a:off x="4943475" y="3300611"/>
            <a:ext cx="20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g2e7c0947d79_2_111"/>
          <p:cNvSpPr txBox="1"/>
          <p:nvPr>
            <p:ph idx="8" type="body"/>
          </p:nvPr>
        </p:nvSpPr>
        <p:spPr>
          <a:xfrm>
            <a:off x="4943475" y="3645025"/>
            <a:ext cx="200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g2e7c0947d79_2_111"/>
          <p:cNvSpPr txBox="1"/>
          <p:nvPr>
            <p:ph idx="9" type="body"/>
          </p:nvPr>
        </p:nvSpPr>
        <p:spPr>
          <a:xfrm>
            <a:off x="7248525" y="3300611"/>
            <a:ext cx="20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g2e7c0947d79_2_111"/>
          <p:cNvSpPr txBox="1"/>
          <p:nvPr>
            <p:ph idx="13" type="body"/>
          </p:nvPr>
        </p:nvSpPr>
        <p:spPr>
          <a:xfrm>
            <a:off x="9551988" y="3300611"/>
            <a:ext cx="200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g2e7c0947d79_2_111"/>
          <p:cNvSpPr txBox="1"/>
          <p:nvPr>
            <p:ph idx="14" type="body"/>
          </p:nvPr>
        </p:nvSpPr>
        <p:spPr>
          <a:xfrm>
            <a:off x="9551988" y="3645024"/>
            <a:ext cx="200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g2e7c0947d79_2_111"/>
          <p:cNvSpPr txBox="1"/>
          <p:nvPr>
            <p:ph idx="15" type="body"/>
          </p:nvPr>
        </p:nvSpPr>
        <p:spPr>
          <a:xfrm>
            <a:off x="47328" y="2468467"/>
            <a:ext cx="146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None/>
              <a:defRPr sz="5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g2e7c0947d79_2_111"/>
          <p:cNvSpPr txBox="1"/>
          <p:nvPr>
            <p:ph idx="16" type="body"/>
          </p:nvPr>
        </p:nvSpPr>
        <p:spPr>
          <a:xfrm>
            <a:off x="2344441" y="2468467"/>
            <a:ext cx="146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None/>
              <a:defRPr sz="5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g2e7c0947d79_2_111"/>
          <p:cNvSpPr txBox="1"/>
          <p:nvPr>
            <p:ph idx="17" type="body"/>
          </p:nvPr>
        </p:nvSpPr>
        <p:spPr>
          <a:xfrm>
            <a:off x="4647903" y="2468467"/>
            <a:ext cx="146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None/>
              <a:defRPr sz="5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g2e7c0947d79_2_111"/>
          <p:cNvSpPr txBox="1"/>
          <p:nvPr>
            <p:ph idx="18" type="body"/>
          </p:nvPr>
        </p:nvSpPr>
        <p:spPr>
          <a:xfrm>
            <a:off x="6952953" y="2468467"/>
            <a:ext cx="146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None/>
              <a:defRPr sz="5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g2e7c0947d79_2_111"/>
          <p:cNvSpPr txBox="1"/>
          <p:nvPr>
            <p:ph idx="19" type="body"/>
          </p:nvPr>
        </p:nvSpPr>
        <p:spPr>
          <a:xfrm>
            <a:off x="9256416" y="2468467"/>
            <a:ext cx="1468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5400"/>
              <a:buNone/>
              <a:defRPr sz="5400">
                <a:solidFill>
                  <a:srgbClr val="F2F2F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g2e7c0947d79_2_111"/>
          <p:cNvSpPr txBox="1"/>
          <p:nvPr>
            <p:ph idx="20" type="body"/>
          </p:nvPr>
        </p:nvSpPr>
        <p:spPr>
          <a:xfrm>
            <a:off x="7248525" y="3645025"/>
            <a:ext cx="20016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  <p15:guide id="2" pos="1663">
          <p15:clr>
            <a:srgbClr val="FBAE40"/>
          </p15:clr>
        </p15:guide>
        <p15:guide id="3" pos="3114">
          <p15:clr>
            <a:srgbClr val="FBAE40"/>
          </p15:clr>
        </p15:guide>
        <p15:guide id="4" pos="4566">
          <p15:clr>
            <a:srgbClr val="FBAE40"/>
          </p15:clr>
        </p15:guide>
        <p15:guide id="5" pos="6017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ыводы">
  <p:cSld name="Выводы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2"/>
          <p:cNvSpPr/>
          <p:nvPr/>
        </p:nvSpPr>
        <p:spPr>
          <a:xfrm>
            <a:off x="0" y="0"/>
            <a:ext cx="447582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32"/>
          <p:cNvSpPr txBox="1"/>
          <p:nvPr>
            <p:ph type="title"/>
          </p:nvPr>
        </p:nvSpPr>
        <p:spPr>
          <a:xfrm>
            <a:off x="342583" y="2507124"/>
            <a:ext cx="3953192" cy="1843751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90000" spcFirstLastPara="1" rIns="91425" wrap="square" tIns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2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74" name="Google Shape;74;p132"/>
          <p:cNvSpPr txBox="1"/>
          <p:nvPr>
            <p:ph idx="1" type="body"/>
          </p:nvPr>
        </p:nvSpPr>
        <p:spPr>
          <a:xfrm>
            <a:off x="342583" y="6320234"/>
            <a:ext cx="647349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000"/>
              <a:buNone/>
              <a:defRPr b="0" sz="1000">
                <a:solidFill>
                  <a:srgbClr val="A5A5A5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2"/>
          <p:cNvSpPr txBox="1"/>
          <p:nvPr>
            <p:ph idx="2" type="body"/>
          </p:nvPr>
        </p:nvSpPr>
        <p:spPr>
          <a:xfrm>
            <a:off x="6249541" y="1264694"/>
            <a:ext cx="52632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6" name="Google Shape;76;p132"/>
          <p:cNvGrpSpPr/>
          <p:nvPr/>
        </p:nvGrpSpPr>
        <p:grpSpPr>
          <a:xfrm>
            <a:off x="2207568" y="0"/>
            <a:ext cx="3601008" cy="6858000"/>
            <a:chOff x="2207568" y="0"/>
            <a:chExt cx="3601008" cy="6858000"/>
          </a:xfrm>
        </p:grpSpPr>
        <p:sp>
          <p:nvSpPr>
            <p:cNvPr id="77" name="Google Shape;77;p132"/>
            <p:cNvSpPr/>
            <p:nvPr/>
          </p:nvSpPr>
          <p:spPr>
            <a:xfrm>
              <a:off x="2207568" y="0"/>
              <a:ext cx="3601008" cy="6858000"/>
            </a:xfrm>
            <a:prstGeom prst="chevron">
              <a:avLst>
                <a:gd fmla="val 100000" name="adj"/>
              </a:avLst>
            </a:prstGeom>
            <a:solidFill>
              <a:schemeClr val="lt1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32"/>
            <p:cNvSpPr/>
            <p:nvPr/>
          </p:nvSpPr>
          <p:spPr>
            <a:xfrm>
              <a:off x="4475820" y="2168860"/>
              <a:ext cx="1332756" cy="2520280"/>
            </a:xfrm>
            <a:prstGeom prst="chevron">
              <a:avLst>
                <a:gd fmla="val 100000" name="adj"/>
              </a:avLst>
            </a:prstGeom>
            <a:solidFill>
              <a:schemeClr val="lt1"/>
            </a:solidFill>
            <a:ln cap="flat" cmpd="sng" w="12700">
              <a:solidFill>
                <a:schemeClr val="dk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1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32"/>
          <p:cNvSpPr txBox="1"/>
          <p:nvPr>
            <p:ph idx="3" type="body"/>
          </p:nvPr>
        </p:nvSpPr>
        <p:spPr>
          <a:xfrm>
            <a:off x="6249540" y="2053301"/>
            <a:ext cx="52631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/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799">
          <p15:clr>
            <a:srgbClr val="FBAE40"/>
          </p15:clr>
        </p15:guide>
        <p15:guide id="2" pos="393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">
  <p:cSld name="Титул">
    <p:bg>
      <p:bgPr>
        <a:solidFill>
          <a:schemeClr val="dk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35"/>
          <p:cNvCxnSpPr/>
          <p:nvPr/>
        </p:nvCxnSpPr>
        <p:spPr>
          <a:xfrm>
            <a:off x="738912" y="5091692"/>
            <a:ext cx="635000" cy="0"/>
          </a:xfrm>
          <a:prstGeom prst="straightConnector1">
            <a:avLst/>
          </a:prstGeom>
          <a:noFill/>
          <a:ln cap="flat" cmpd="sng" w="25400">
            <a:solidFill>
              <a:srgbClr val="AE2727"/>
            </a:solidFill>
            <a:prstDash val="solid"/>
            <a:miter lim="400000"/>
            <a:headEnd len="sm" w="sm" type="none"/>
            <a:tailEnd len="sm" w="sm" type="none"/>
          </a:ln>
        </p:spPr>
      </p:cxnSp>
      <p:pic>
        <p:nvPicPr>
          <p:cNvPr descr="Strelka.png" id="82" name="Google Shape;8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03763" y="-1"/>
            <a:ext cx="3759201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-Logo.png" id="83" name="Google Shape;8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236" y="522508"/>
            <a:ext cx="427092" cy="24368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5"/>
          <p:cNvSpPr txBox="1"/>
          <p:nvPr>
            <p:ph idx="1" type="body"/>
          </p:nvPr>
        </p:nvSpPr>
        <p:spPr>
          <a:xfrm>
            <a:off x="731292" y="3961509"/>
            <a:ext cx="770468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2" type="body"/>
          </p:nvPr>
        </p:nvSpPr>
        <p:spPr>
          <a:xfrm>
            <a:off x="739230" y="5193197"/>
            <a:ext cx="7697134" cy="54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314">
          <p15:clr>
            <a:srgbClr val="FBAE40"/>
          </p15:clr>
        </p15:guide>
        <p15:guide id="2" pos="46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7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17.xml"/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19.xml"/><Relationship Id="rId17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24.xml"/><Relationship Id="rId6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23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1" Type="http://schemas.openxmlformats.org/officeDocument/2006/relationships/image" Target="../media/image2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e7c0947d79_2_75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" name="Google Shape;11;g2e7c0947d79_2_75"/>
          <p:cNvSpPr txBox="1"/>
          <p:nvPr>
            <p:ph type="title"/>
          </p:nvPr>
        </p:nvSpPr>
        <p:spPr>
          <a:xfrm>
            <a:off x="342583" y="520296"/>
            <a:ext cx="9937500" cy="1068300"/>
          </a:xfrm>
          <a:prstGeom prst="rect">
            <a:avLst/>
          </a:prstGeom>
          <a:blipFill rotWithShape="1">
            <a:blip r:embed="rId1">
              <a:alphaModFix/>
            </a:blip>
            <a:tile algn="bl" flip="y" tx="0" sx="99995" ty="0" sy="99995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 Black"/>
              <a:buNone/>
              <a:defRPr b="1" i="0" sz="3200" u="none" cap="none" strike="noStrik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L-Logo-Short-Dark.png" id="12" name="Google Shape;12;g2e7c0947d79_2_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2417" y="268268"/>
            <a:ext cx="413482" cy="23898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g2e7c0947d79_2_7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323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7" name="Google Shape;67;p34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1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L-Logo-Short-Dark.png" id="68" name="Google Shape;68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2417" y="268268"/>
            <a:ext cx="413482" cy="23898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323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/>
          <p:nvPr>
            <p:ph idx="12" type="sldNum"/>
          </p:nvPr>
        </p:nvSpPr>
        <p:spPr>
          <a:xfrm>
            <a:off x="11699546" y="6309320"/>
            <a:ext cx="15709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75" name="Google Shape;275;p22"/>
          <p:cNvSpPr txBox="1"/>
          <p:nvPr>
            <p:ph type="title"/>
          </p:nvPr>
        </p:nvSpPr>
        <p:spPr>
          <a:xfrm>
            <a:off x="342583" y="520296"/>
            <a:ext cx="9937502" cy="1012755"/>
          </a:xfrm>
          <a:prstGeom prst="rect">
            <a:avLst/>
          </a:prstGeom>
          <a:blipFill rotWithShape="1">
            <a:blip r:embed="rId1">
              <a:alphaModFix/>
            </a:blip>
            <a:tile algn="bl" flip="y" tx="0" sx="100000" ty="0" sy="100000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CL-Logo-Short-Dark.png" id="276" name="Google Shape;276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432417" y="268268"/>
            <a:ext cx="413482" cy="238986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11">
          <p15:clr>
            <a:srgbClr val="F26B43"/>
          </p15:clr>
        </p15:guide>
        <p15:guide id="2" pos="7469">
          <p15:clr>
            <a:srgbClr val="F26B43"/>
          </p15:clr>
        </p15:guide>
        <p15:guide id="3" orient="horz" pos="323">
          <p15:clr>
            <a:srgbClr val="F26B43"/>
          </p15:clr>
        </p15:guide>
        <p15:guide id="4" orient="horz" pos="1049">
          <p15:clr>
            <a:srgbClr val="F26B43"/>
          </p15:clr>
        </p15:guide>
        <p15:guide id="5" orient="horz" pos="3974">
          <p15:clr>
            <a:srgbClr val="F26B43"/>
          </p15:clr>
        </p15:guide>
        <p15:guide id="6" orient="horz" pos="38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2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Relationship Id="rId8" Type="http://schemas.openxmlformats.org/officeDocument/2006/relationships/image" Target="../media/image1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6.png"/><Relationship Id="rId9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19.png"/><Relationship Id="rId7" Type="http://schemas.openxmlformats.org/officeDocument/2006/relationships/image" Target="../media/image18.jpg"/><Relationship Id="rId8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e7c0947d79_2_68"/>
          <p:cNvSpPr txBox="1"/>
          <p:nvPr>
            <p:ph idx="1" type="body"/>
          </p:nvPr>
        </p:nvSpPr>
        <p:spPr>
          <a:xfrm>
            <a:off x="593295" y="4249875"/>
            <a:ext cx="439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ru-RU" sz="5500"/>
              <a:t>Хакатоны</a:t>
            </a:r>
            <a:r>
              <a:rPr lang="ru-RU" sz="5500"/>
              <a:t> </a:t>
            </a:r>
            <a:endParaRPr sz="5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f40de25119_0_3"/>
          <p:cNvSpPr txBox="1"/>
          <p:nvPr>
            <p:ph type="title"/>
          </p:nvPr>
        </p:nvSpPr>
        <p:spPr>
          <a:xfrm>
            <a:off x="453607" y="664971"/>
            <a:ext cx="115860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Мотивацию надо поднять!</a:t>
            </a:r>
            <a:endParaRPr/>
          </a:p>
        </p:txBody>
      </p:sp>
      <p:sp>
        <p:nvSpPr>
          <p:cNvPr id="416" name="Google Shape;416;g2f40de25119_0_3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7" name="Google Shape;417;g2f40de25119_0_3"/>
          <p:cNvSpPr txBox="1"/>
          <p:nvPr>
            <p:ph idx="4294967295" type="body"/>
          </p:nvPr>
        </p:nvSpPr>
        <p:spPr>
          <a:xfrm>
            <a:off x="334975" y="1993800"/>
            <a:ext cx="4893300" cy="37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/>
              <a:t>Мотивация участников:</a:t>
            </a:r>
            <a:endParaRPr b="1" sz="2100"/>
          </a:p>
          <a:p>
            <a:pPr indent="-3619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Заработать денег (если кейс предполагает денежное вознаграждение)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Добавить проект в портфолио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Попасть в компанию-организатора в качестве стажера / Junior - специалиста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Познакомиться с единомышленниками</a:t>
            </a:r>
            <a:endParaRPr sz="2100"/>
          </a:p>
        </p:txBody>
      </p:sp>
      <p:sp>
        <p:nvSpPr>
          <p:cNvPr id="418" name="Google Shape;418;g2f40de25119_0_3"/>
          <p:cNvSpPr txBox="1"/>
          <p:nvPr>
            <p:ph idx="4294967295" type="body"/>
          </p:nvPr>
        </p:nvSpPr>
        <p:spPr>
          <a:xfrm>
            <a:off x="6388650" y="1993800"/>
            <a:ext cx="5310900" cy="28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/>
              <a:t>Мотивация компаний:</a:t>
            </a:r>
            <a:endParaRPr b="1" sz="2100"/>
          </a:p>
          <a:p>
            <a:pPr indent="-36195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Получить качественное и быстрое решение ИТ-проблемы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Заявить о себе в ИТ-среде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Получить в команду воодушевленных и заинтересованных работников</a:t>
            </a:r>
            <a:endParaRPr sz="2100"/>
          </a:p>
          <a:p>
            <a:pPr indent="-3619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ru-RU" sz="2100"/>
              <a:t>Поддержать свою медийность</a:t>
            </a:r>
            <a:endParaRPr sz="2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f40de25119_0_32"/>
          <p:cNvSpPr txBox="1"/>
          <p:nvPr>
            <p:ph type="title"/>
          </p:nvPr>
        </p:nvSpPr>
        <p:spPr>
          <a:xfrm>
            <a:off x="606007" y="969771"/>
            <a:ext cx="115860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Основные проблемы современных хакатонов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25" name="Google Shape;425;g2f40de25119_0_32"/>
          <p:cNvSpPr txBox="1"/>
          <p:nvPr>
            <p:ph idx="4294967295" type="body"/>
          </p:nvPr>
        </p:nvSpPr>
        <p:spPr>
          <a:xfrm>
            <a:off x="606000" y="2516875"/>
            <a:ext cx="5380800" cy="24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/>
              <a:t>Отсутствие четких требований к результату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/>
              <a:t>Несбалансированный опыт участников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/>
              <a:t>Отсутствие модерации участников по возрасту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/>
              <a:t>Проблемы с серверами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/>
              <a:t>Непонимание бизнес проблемы участниками</a:t>
            </a:r>
            <a:endParaRPr sz="1600"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600"/>
              <a:t>Отсутствие реакции организаторов на просьбы участников</a:t>
            </a:r>
            <a:endParaRPr sz="1600"/>
          </a:p>
        </p:txBody>
      </p:sp>
      <p:pic>
        <p:nvPicPr>
          <p:cNvPr id="426" name="Google Shape;426;g2f40de25119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3550" y="2003196"/>
            <a:ext cx="5900400" cy="348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f40de25119_0_39"/>
          <p:cNvSpPr txBox="1"/>
          <p:nvPr>
            <p:ph type="title"/>
          </p:nvPr>
        </p:nvSpPr>
        <p:spPr>
          <a:xfrm>
            <a:off x="606007" y="3103371"/>
            <a:ext cx="11586000" cy="10131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Не теряйтесь сейчас будет </a:t>
            </a:r>
            <a:endParaRPr>
              <a:solidFill>
                <a:srgbClr val="000000"/>
              </a:solidFill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немного сложно, но полезно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33" name="Google Shape;433;g2f40de25119_0_39"/>
          <p:cNvSpPr/>
          <p:nvPr/>
        </p:nvSpPr>
        <p:spPr>
          <a:xfrm>
            <a:off x="390425" y="3412025"/>
            <a:ext cx="2240700" cy="134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f4612c6142_1_20"/>
          <p:cNvSpPr txBox="1"/>
          <p:nvPr>
            <p:ph type="title"/>
          </p:nvPr>
        </p:nvSpPr>
        <p:spPr>
          <a:xfrm>
            <a:off x="606007" y="969771"/>
            <a:ext cx="115860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Процесс решения задачи хакатона на примере ML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440" name="Google Shape;440;g2f4612c6142_1_20"/>
          <p:cNvSpPr/>
          <p:nvPr/>
        </p:nvSpPr>
        <p:spPr>
          <a:xfrm>
            <a:off x="606000" y="2939400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g2f4612c6142_1_20"/>
          <p:cNvSpPr txBox="1"/>
          <p:nvPr/>
        </p:nvSpPr>
        <p:spPr>
          <a:xfrm>
            <a:off x="606000" y="2939400"/>
            <a:ext cx="2294700" cy="505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Получение данных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2" name="Google Shape;442;g2f4612c6142_1_20"/>
          <p:cNvSpPr/>
          <p:nvPr/>
        </p:nvSpPr>
        <p:spPr>
          <a:xfrm>
            <a:off x="606000" y="1836700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2f4612c6142_1_20"/>
          <p:cNvSpPr txBox="1"/>
          <p:nvPr/>
        </p:nvSpPr>
        <p:spPr>
          <a:xfrm>
            <a:off x="606000" y="1836700"/>
            <a:ext cx="2294700" cy="5055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Анализ данных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4" name="Google Shape;444;g2f4612c6142_1_20"/>
          <p:cNvSpPr/>
          <p:nvPr/>
        </p:nvSpPr>
        <p:spPr>
          <a:xfrm>
            <a:off x="3645800" y="1836700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g2f4612c6142_1_20"/>
          <p:cNvSpPr txBox="1"/>
          <p:nvPr/>
        </p:nvSpPr>
        <p:spPr>
          <a:xfrm>
            <a:off x="3645800" y="1836700"/>
            <a:ext cx="2294700" cy="5055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Предобработка данных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6" name="Google Shape;446;g2f4612c6142_1_20"/>
          <p:cNvSpPr/>
          <p:nvPr/>
        </p:nvSpPr>
        <p:spPr>
          <a:xfrm>
            <a:off x="3645800" y="5329600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g2f4612c6142_1_20"/>
          <p:cNvSpPr txBox="1"/>
          <p:nvPr/>
        </p:nvSpPr>
        <p:spPr>
          <a:xfrm>
            <a:off x="3645800" y="5329600"/>
            <a:ext cx="2294700" cy="50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Получение предсказания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48" name="Google Shape;448;g2f4612c6142_1_20"/>
          <p:cNvSpPr/>
          <p:nvPr/>
        </p:nvSpPr>
        <p:spPr>
          <a:xfrm>
            <a:off x="3645800" y="2939400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f4612c6142_1_20"/>
          <p:cNvSpPr txBox="1"/>
          <p:nvPr/>
        </p:nvSpPr>
        <p:spPr>
          <a:xfrm>
            <a:off x="3645800" y="2939400"/>
            <a:ext cx="2294700" cy="505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Построение модели данных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0" name="Google Shape;450;g2f4612c6142_1_20"/>
          <p:cNvSpPr/>
          <p:nvPr/>
        </p:nvSpPr>
        <p:spPr>
          <a:xfrm>
            <a:off x="6595425" y="5329600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g2f4612c6142_1_20"/>
          <p:cNvSpPr txBox="1"/>
          <p:nvPr/>
        </p:nvSpPr>
        <p:spPr>
          <a:xfrm>
            <a:off x="6595425" y="5305300"/>
            <a:ext cx="2294700" cy="554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Оценка качества предсказания по метрике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2" name="Google Shape;452;g2f4612c6142_1_20"/>
          <p:cNvSpPr/>
          <p:nvPr/>
        </p:nvSpPr>
        <p:spPr>
          <a:xfrm>
            <a:off x="3645800" y="4134488"/>
            <a:ext cx="2294700" cy="505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2f4612c6142_1_20"/>
          <p:cNvSpPr txBox="1"/>
          <p:nvPr/>
        </p:nvSpPr>
        <p:spPr>
          <a:xfrm>
            <a:off x="3645800" y="4110188"/>
            <a:ext cx="2294700" cy="554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Подбор гиперпараметров модели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454" name="Google Shape;454;g2f4612c6142_1_20"/>
          <p:cNvSpPr txBox="1"/>
          <p:nvPr/>
        </p:nvSpPr>
        <p:spPr>
          <a:xfrm>
            <a:off x="7751000" y="3580400"/>
            <a:ext cx="1931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>
                <a:solidFill>
                  <a:schemeClr val="dk1"/>
                </a:solidFill>
              </a:rPr>
              <a:t>Метрика неудовлетворительная</a:t>
            </a:r>
            <a:endParaRPr sz="1200">
              <a:solidFill>
                <a:schemeClr val="dk1"/>
              </a:solidFill>
            </a:endParaRPr>
          </a:p>
        </p:txBody>
      </p:sp>
      <p:cxnSp>
        <p:nvCxnSpPr>
          <p:cNvPr id="455" name="Google Shape;455;g2f4612c6142_1_20"/>
          <p:cNvCxnSpPr>
            <a:stCxn id="453" idx="2"/>
            <a:endCxn id="447" idx="0"/>
          </p:cNvCxnSpPr>
          <p:nvPr/>
        </p:nvCxnSpPr>
        <p:spPr>
          <a:xfrm>
            <a:off x="4793150" y="4664288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g2f4612c6142_1_20"/>
          <p:cNvCxnSpPr>
            <a:stCxn id="447" idx="3"/>
            <a:endCxn id="451" idx="1"/>
          </p:cNvCxnSpPr>
          <p:nvPr/>
        </p:nvCxnSpPr>
        <p:spPr>
          <a:xfrm>
            <a:off x="5940500" y="5582350"/>
            <a:ext cx="654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g2f4612c6142_1_20"/>
          <p:cNvCxnSpPr>
            <a:stCxn id="445" idx="2"/>
            <a:endCxn id="449" idx="0"/>
          </p:cNvCxnSpPr>
          <p:nvPr/>
        </p:nvCxnSpPr>
        <p:spPr>
          <a:xfrm>
            <a:off x="4793150" y="2342200"/>
            <a:ext cx="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8" name="Google Shape;458;g2f4612c6142_1_20"/>
          <p:cNvCxnSpPr>
            <a:stCxn id="449" idx="2"/>
            <a:endCxn id="453" idx="0"/>
          </p:cNvCxnSpPr>
          <p:nvPr/>
        </p:nvCxnSpPr>
        <p:spPr>
          <a:xfrm>
            <a:off x="4793150" y="3444900"/>
            <a:ext cx="0" cy="66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9" name="Google Shape;459;g2f4612c6142_1_20"/>
          <p:cNvCxnSpPr>
            <a:stCxn id="445" idx="3"/>
            <a:endCxn id="451" idx="0"/>
          </p:cNvCxnSpPr>
          <p:nvPr/>
        </p:nvCxnSpPr>
        <p:spPr>
          <a:xfrm>
            <a:off x="5940500" y="2089450"/>
            <a:ext cx="1802400" cy="32160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0" name="Google Shape;460;g2f4612c6142_1_20"/>
          <p:cNvCxnSpPr>
            <a:endCxn id="445" idx="3"/>
          </p:cNvCxnSpPr>
          <p:nvPr/>
        </p:nvCxnSpPr>
        <p:spPr>
          <a:xfrm rot="10800000">
            <a:off x="5940500" y="2089450"/>
            <a:ext cx="1797600" cy="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g2f4612c6142_1_20"/>
          <p:cNvCxnSpPr>
            <a:stCxn id="443" idx="3"/>
            <a:endCxn id="445" idx="1"/>
          </p:cNvCxnSpPr>
          <p:nvPr/>
        </p:nvCxnSpPr>
        <p:spPr>
          <a:xfrm>
            <a:off x="2900700" y="2089450"/>
            <a:ext cx="745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g2f4612c6142_1_20"/>
          <p:cNvCxnSpPr>
            <a:stCxn id="441" idx="0"/>
            <a:endCxn id="443" idx="2"/>
          </p:cNvCxnSpPr>
          <p:nvPr/>
        </p:nvCxnSpPr>
        <p:spPr>
          <a:xfrm rot="10800000">
            <a:off x="1753350" y="2342100"/>
            <a:ext cx="0" cy="59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f4612c6142_1_76"/>
          <p:cNvSpPr txBox="1"/>
          <p:nvPr>
            <p:ph idx="1" type="body"/>
          </p:nvPr>
        </p:nvSpPr>
        <p:spPr>
          <a:xfrm>
            <a:off x="593295" y="4249875"/>
            <a:ext cx="43953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None/>
            </a:pPr>
            <a:r>
              <a:rPr lang="ru-RU" sz="5500"/>
              <a:t>Спасибо!</a:t>
            </a:r>
            <a:endParaRPr sz="5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e8604825cc_0_0"/>
          <p:cNvSpPr txBox="1"/>
          <p:nvPr>
            <p:ph type="title"/>
          </p:nvPr>
        </p:nvSpPr>
        <p:spPr>
          <a:xfrm>
            <a:off x="342583" y="2507124"/>
            <a:ext cx="39531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Что такое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Хакатон?</a:t>
            </a:r>
            <a:endParaRPr/>
          </a:p>
        </p:txBody>
      </p:sp>
      <p:sp>
        <p:nvSpPr>
          <p:cNvPr id="343" name="Google Shape;343;g2e8604825cc_0_0"/>
          <p:cNvSpPr/>
          <p:nvPr/>
        </p:nvSpPr>
        <p:spPr>
          <a:xfrm>
            <a:off x="4685175" y="2003075"/>
            <a:ext cx="1918200" cy="31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e8604825cc_0_0"/>
          <p:cNvSpPr txBox="1"/>
          <p:nvPr>
            <p:ph idx="3" type="body"/>
          </p:nvPr>
        </p:nvSpPr>
        <p:spPr>
          <a:xfrm>
            <a:off x="5245350" y="2490150"/>
            <a:ext cx="6179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000"/>
              <a:t>Мероприятие для разработчиков, Machine Learning, Data Science специалистов, дизайнеров и Project Manager`ов, где команда решает кейс организатора (создает продукт, модель, приложение) за </a:t>
            </a:r>
            <a:r>
              <a:rPr lang="ru-RU" sz="2000"/>
              <a:t>ограниченный</a:t>
            </a:r>
            <a:r>
              <a:rPr lang="ru-RU" sz="2000"/>
              <a:t> промежуток времени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f45f82e3a1_1_9"/>
          <p:cNvSpPr txBox="1"/>
          <p:nvPr>
            <p:ph type="title"/>
          </p:nvPr>
        </p:nvSpPr>
        <p:spPr>
          <a:xfrm>
            <a:off x="342583" y="2507124"/>
            <a:ext cx="3953100" cy="18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Что такое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ru-RU"/>
              <a:t>Хакатон?</a:t>
            </a:r>
            <a:endParaRPr/>
          </a:p>
        </p:txBody>
      </p:sp>
      <p:sp>
        <p:nvSpPr>
          <p:cNvPr id="351" name="Google Shape;351;g2f45f82e3a1_1_9"/>
          <p:cNvSpPr/>
          <p:nvPr/>
        </p:nvSpPr>
        <p:spPr>
          <a:xfrm>
            <a:off x="4685175" y="2003075"/>
            <a:ext cx="1918200" cy="3191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2f45f82e3a1_1_9"/>
          <p:cNvSpPr txBox="1"/>
          <p:nvPr>
            <p:ph idx="3" type="body"/>
          </p:nvPr>
        </p:nvSpPr>
        <p:spPr>
          <a:xfrm>
            <a:off x="5478225" y="375200"/>
            <a:ext cx="54681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000"/>
              <a:t>Задача команды</a:t>
            </a:r>
            <a:r>
              <a:rPr lang="ru-RU" sz="2000"/>
              <a:t> - придумать наиболее полное, работающее решение, основанное на применении </a:t>
            </a:r>
            <a:r>
              <a:rPr b="1" lang="ru-RU" sz="2000"/>
              <a:t>Open Source решений</a:t>
            </a:r>
            <a:r>
              <a:rPr lang="ru-RU" sz="2000"/>
              <a:t>, которое бизнес сможет использовать в будущем без проблем со стороны правообладателей</a:t>
            </a:r>
            <a:endParaRPr sz="2000"/>
          </a:p>
        </p:txBody>
      </p:sp>
      <p:pic>
        <p:nvPicPr>
          <p:cNvPr id="353" name="Google Shape;353;g2f45f82e3a1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0800" y="2802425"/>
            <a:ext cx="5085525" cy="3666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8604825cc_0_27"/>
          <p:cNvSpPr txBox="1"/>
          <p:nvPr>
            <p:ph type="title"/>
          </p:nvPr>
        </p:nvSpPr>
        <p:spPr>
          <a:xfrm>
            <a:off x="1409376" y="1053700"/>
            <a:ext cx="105678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6" ty="0" sy="99996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/>
              <a:t>Рынок хакатонов</a:t>
            </a:r>
            <a:endParaRPr/>
          </a:p>
        </p:txBody>
      </p:sp>
      <p:sp>
        <p:nvSpPr>
          <p:cNvPr id="359" name="Google Shape;359;g2e8604825cc_0_27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0" name="Google Shape;360;g2e8604825cc_0_27"/>
          <p:cNvSpPr txBox="1"/>
          <p:nvPr/>
        </p:nvSpPr>
        <p:spPr>
          <a:xfrm>
            <a:off x="4175475" y="2144700"/>
            <a:ext cx="833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g2e8604825cc_0_27"/>
          <p:cNvSpPr txBox="1"/>
          <p:nvPr>
            <p:ph idx="4294967295" type="body"/>
          </p:nvPr>
        </p:nvSpPr>
        <p:spPr>
          <a:xfrm>
            <a:off x="3412425" y="2161650"/>
            <a:ext cx="54681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600"/>
              <a:t>На сегодняшний день </a:t>
            </a:r>
            <a:r>
              <a:rPr lang="ru-RU" sz="1600"/>
              <a:t>рынок</a:t>
            </a:r>
            <a:r>
              <a:rPr lang="ru-RU" sz="1600"/>
              <a:t> хакатонов представляет собой большое количество ИТ-соревнований, проводящихся ежегодно, а также мероприятиями разового характера, которые проводятся на крупных ИТ-платформах</a:t>
            </a:r>
            <a:endParaRPr sz="1600"/>
          </a:p>
        </p:txBody>
      </p:sp>
      <p:pic>
        <p:nvPicPr>
          <p:cNvPr id="362" name="Google Shape;362;g2e8604825cc_0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06201" y="4142777"/>
            <a:ext cx="3893349" cy="11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e8604825cc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300" y="4178275"/>
            <a:ext cx="3456725" cy="11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g2e8604825cc_0_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300" y="18709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g2e8604825cc_0_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664650" y="1870950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6" name="Google Shape;366;g2e8604825cc_0_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5162" y="3995909"/>
            <a:ext cx="3008374" cy="16922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4612c6142_1_93"/>
          <p:cNvSpPr txBox="1"/>
          <p:nvPr>
            <p:ph type="title"/>
          </p:nvPr>
        </p:nvSpPr>
        <p:spPr>
          <a:xfrm>
            <a:off x="723301" y="906825"/>
            <a:ext cx="105678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/>
              <a:t>Коммерческие</a:t>
            </a:r>
            <a:endParaRPr/>
          </a:p>
        </p:txBody>
      </p:sp>
      <p:sp>
        <p:nvSpPr>
          <p:cNvPr id="372" name="Google Shape;372;g2f4612c6142_1_93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73" name="Google Shape;373;g2f4612c6142_1_93"/>
          <p:cNvSpPr txBox="1"/>
          <p:nvPr/>
        </p:nvSpPr>
        <p:spPr>
          <a:xfrm>
            <a:off x="4175475" y="2144700"/>
            <a:ext cx="83343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4" name="Google Shape;374;g2f4612c6142_1_9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1700" y="5377013"/>
            <a:ext cx="3000000" cy="89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2f4612c6142_1_9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4975" y="3995900"/>
            <a:ext cx="3456725" cy="116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g2f4612c6142_1_9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300" y="1870950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g2f4612c6142_1_9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710450" y="2068500"/>
            <a:ext cx="1905001" cy="1905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g2f4612c6142_1_9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756247" y="4142773"/>
            <a:ext cx="3813402" cy="2145055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2f4612c6142_1_93"/>
          <p:cNvSpPr txBox="1"/>
          <p:nvPr/>
        </p:nvSpPr>
        <p:spPr>
          <a:xfrm>
            <a:off x="8252875" y="760525"/>
            <a:ext cx="300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000">
                <a:solidFill>
                  <a:schemeClr val="dk1"/>
                </a:solidFill>
              </a:rPr>
              <a:t>Спонсорство</a:t>
            </a:r>
            <a:r>
              <a:rPr b="1" lang="ru-RU" sz="3000">
                <a:solidFill>
                  <a:schemeClr val="dk1"/>
                </a:solidFill>
              </a:rPr>
              <a:t> от госсектора</a:t>
            </a:r>
            <a:endParaRPr/>
          </a:p>
        </p:txBody>
      </p:sp>
      <p:pic>
        <p:nvPicPr>
          <p:cNvPr id="380" name="Google Shape;380;g2f4612c6142_1_93"/>
          <p:cNvPicPr preferRelativeResize="0"/>
          <p:nvPr/>
        </p:nvPicPr>
        <p:blipFill rotWithShape="1">
          <a:blip r:embed="rId9">
            <a:alphaModFix/>
          </a:blip>
          <a:srcRect b="0" l="16349" r="10822" t="0"/>
          <a:stretch/>
        </p:blipFill>
        <p:spPr>
          <a:xfrm>
            <a:off x="3021600" y="1851900"/>
            <a:ext cx="2885800" cy="1924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g2f4612c6142_1_93"/>
          <p:cNvSpPr/>
          <p:nvPr/>
        </p:nvSpPr>
        <p:spPr>
          <a:xfrm>
            <a:off x="4005250" y="0"/>
            <a:ext cx="3051575" cy="7078711"/>
          </a:xfrm>
          <a:custGeom>
            <a:rect b="b" l="l" r="r" t="t"/>
            <a:pathLst>
              <a:path extrusionOk="0" h="233409" w="122063">
                <a:moveTo>
                  <a:pt x="73701" y="0"/>
                </a:moveTo>
                <a:cubicBezTo>
                  <a:pt x="81510" y="11543"/>
                  <a:pt x="131078" y="32706"/>
                  <a:pt x="120553" y="69259"/>
                </a:cubicBezTo>
                <a:cubicBezTo>
                  <a:pt x="110028" y="105812"/>
                  <a:pt x="29679" y="193405"/>
                  <a:pt x="10553" y="219320"/>
                </a:cubicBezTo>
                <a:cubicBezTo>
                  <a:pt x="-8572" y="245236"/>
                  <a:pt x="6592" y="223847"/>
                  <a:pt x="5800" y="224752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f40de25119_0_11"/>
          <p:cNvSpPr txBox="1"/>
          <p:nvPr>
            <p:ph idx="4294967295" type="body"/>
          </p:nvPr>
        </p:nvSpPr>
        <p:spPr>
          <a:xfrm>
            <a:off x="647375" y="2137925"/>
            <a:ext cx="5468100" cy="29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900"/>
              <a:t>Machine</a:t>
            </a:r>
            <a:r>
              <a:rPr b="1" lang="ru-RU" sz="1900"/>
              <a:t> Learning соревнования</a:t>
            </a:r>
            <a:endParaRPr b="1" sz="19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900"/>
              <a:t>Хакатоны по кибербезопасности</a:t>
            </a:r>
            <a:endParaRPr b="1" sz="19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1900"/>
              <a:t>Хакатоны по разработке ПО</a:t>
            </a:r>
            <a:endParaRPr b="1" sz="1900"/>
          </a:p>
        </p:txBody>
      </p:sp>
      <p:sp>
        <p:nvSpPr>
          <p:cNvPr id="388" name="Google Shape;388;g2f40de25119_0_11"/>
          <p:cNvSpPr txBox="1"/>
          <p:nvPr>
            <p:ph type="title"/>
          </p:nvPr>
        </p:nvSpPr>
        <p:spPr>
          <a:xfrm>
            <a:off x="647376" y="1053700"/>
            <a:ext cx="105678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/>
              <a:t>Н</a:t>
            </a:r>
            <a:r>
              <a:rPr lang="ru-RU"/>
              <a:t>аправления хакатонов</a:t>
            </a:r>
            <a:endParaRPr/>
          </a:p>
        </p:txBody>
      </p:sp>
      <p:pic>
        <p:nvPicPr>
          <p:cNvPr id="389" name="Google Shape;389;g2f40de25119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1575" y="1141375"/>
            <a:ext cx="4902200" cy="490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f4612c6142_1_0"/>
          <p:cNvSpPr txBox="1"/>
          <p:nvPr>
            <p:ph type="title"/>
          </p:nvPr>
        </p:nvSpPr>
        <p:spPr>
          <a:xfrm>
            <a:off x="834607" y="893571"/>
            <a:ext cx="115860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Кто такие эти участники хакатонов?</a:t>
            </a:r>
            <a:endParaRPr/>
          </a:p>
        </p:txBody>
      </p:sp>
      <p:sp>
        <p:nvSpPr>
          <p:cNvPr id="395" name="Google Shape;395;g2f4612c6142_1_0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396" name="Google Shape;396;g2f4612c6142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8575" y="2127200"/>
            <a:ext cx="7774675" cy="364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f4612c6142_1_9"/>
          <p:cNvSpPr txBox="1"/>
          <p:nvPr>
            <p:ph type="title"/>
          </p:nvPr>
        </p:nvSpPr>
        <p:spPr>
          <a:xfrm>
            <a:off x="606007" y="588771"/>
            <a:ext cx="115860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Кто такие эти участники хакатонов?</a:t>
            </a:r>
            <a:endParaRPr/>
          </a:p>
        </p:txBody>
      </p:sp>
      <p:sp>
        <p:nvSpPr>
          <p:cNvPr id="402" name="Google Shape;402;g2f4612c6142_1_9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03" name="Google Shape;403;g2f4612c6142_1_9"/>
          <p:cNvSpPr txBox="1"/>
          <p:nvPr/>
        </p:nvSpPr>
        <p:spPr>
          <a:xfrm>
            <a:off x="1281375" y="2284800"/>
            <a:ext cx="8818800" cy="22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Это гики, а вернее гиками можно назвать ребят, которые </a:t>
            </a:r>
            <a:r>
              <a:rPr lang="ru-RU" sz="2000">
                <a:solidFill>
                  <a:schemeClr val="dk1"/>
                </a:solidFill>
              </a:rPr>
              <a:t>участвуют</a:t>
            </a:r>
            <a:r>
              <a:rPr lang="ru-RU" sz="2000">
                <a:solidFill>
                  <a:schemeClr val="dk1"/>
                </a:solidFill>
              </a:rPr>
              <a:t>, в 2 хакатонах и более. Они зачастую знают друг друга как минимум заочно.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</a:rPr>
              <a:t>Коммьюнити очень небольшое и в большинстве своем базируется в Москве. Самые активные вузы: </a:t>
            </a:r>
            <a:r>
              <a:rPr b="1" lang="ru-RU" sz="2000">
                <a:solidFill>
                  <a:schemeClr val="dk1"/>
                </a:solidFill>
              </a:rPr>
              <a:t>МФТИ, </a:t>
            </a:r>
            <a:r>
              <a:rPr b="1" lang="ru-RU" sz="2000">
                <a:solidFill>
                  <a:schemeClr val="dk1"/>
                </a:solidFill>
              </a:rPr>
              <a:t>МИСИС</a:t>
            </a:r>
            <a:r>
              <a:rPr b="1" lang="ru-RU" sz="2000">
                <a:solidFill>
                  <a:schemeClr val="dk1"/>
                </a:solidFill>
              </a:rPr>
              <a:t> (вообще монстры)</a:t>
            </a:r>
            <a:endParaRPr b="1"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f45f82e3a1_1_0"/>
          <p:cNvSpPr txBox="1"/>
          <p:nvPr>
            <p:ph type="title"/>
          </p:nvPr>
        </p:nvSpPr>
        <p:spPr>
          <a:xfrm>
            <a:off x="606007" y="969771"/>
            <a:ext cx="11586000" cy="597300"/>
          </a:xfrm>
          <a:prstGeom prst="rect">
            <a:avLst/>
          </a:prstGeom>
          <a:blipFill rotWithShape="1">
            <a:blip r:embed="rId3">
              <a:alphaModFix/>
            </a:blip>
            <a:tile algn="bl" flip="y" tx="0" sx="99997" ty="0" sy="99997"/>
          </a:blipFill>
          <a:ln>
            <a:noFill/>
          </a:ln>
        </p:spPr>
        <p:txBody>
          <a:bodyPr anchorCtr="0" anchor="t" bIns="180000" lIns="90000" spcFirstLastPara="1" rIns="91425" wrap="square" tIns="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 Black"/>
              <a:buNone/>
            </a:pPr>
            <a:r>
              <a:rPr lang="ru-RU">
                <a:solidFill>
                  <a:srgbClr val="000000"/>
                </a:solidFill>
              </a:rPr>
              <a:t>А если подробнее</a:t>
            </a:r>
            <a:endParaRPr/>
          </a:p>
        </p:txBody>
      </p:sp>
      <p:sp>
        <p:nvSpPr>
          <p:cNvPr id="409" name="Google Shape;409;g2f45f82e3a1_1_0"/>
          <p:cNvSpPr txBox="1"/>
          <p:nvPr>
            <p:ph idx="12" type="sldNum"/>
          </p:nvPr>
        </p:nvSpPr>
        <p:spPr>
          <a:xfrm>
            <a:off x="11699546" y="6309320"/>
            <a:ext cx="1572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10" name="Google Shape;410;g2f45f82e3a1_1_0"/>
          <p:cNvSpPr txBox="1"/>
          <p:nvPr>
            <p:ph idx="4294967295" type="body"/>
          </p:nvPr>
        </p:nvSpPr>
        <p:spPr>
          <a:xfrm>
            <a:off x="606000" y="1845250"/>
            <a:ext cx="9341100" cy="38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ru-RU" sz="2000"/>
              <a:t>Начинающие специалисты,</a:t>
            </a:r>
            <a:r>
              <a:rPr lang="ru-RU" sz="2000"/>
              <a:t> которые хотят попробовать свои силы в </a:t>
            </a:r>
            <a:r>
              <a:rPr lang="ru-RU" sz="2000"/>
              <a:t>решении хакатонов, участвуют 1-2 раз и дальше не продолжают </a:t>
            </a:r>
            <a:r>
              <a:rPr b="1" lang="ru-RU" sz="2000"/>
              <a:t>(80+%)</a:t>
            </a:r>
            <a:endParaRPr b="1" sz="2000"/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ru-RU" sz="2000"/>
              <a:t>Специалисты Junior/Junior+</a:t>
            </a:r>
            <a:r>
              <a:rPr lang="ru-RU" sz="2000"/>
              <a:t> уровня, ищущие стажировку/позицию для начала рабочего пути (</a:t>
            </a:r>
            <a:r>
              <a:rPr b="1" lang="ru-RU" sz="2000"/>
              <a:t>15%)</a:t>
            </a:r>
            <a:endParaRPr b="1" sz="2000"/>
          </a:p>
          <a:p>
            <a:pPr indent="0" lvl="0" marL="45720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just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b="1" lang="ru-RU" sz="2000"/>
              <a:t>Специалисты Middle+</a:t>
            </a:r>
            <a:r>
              <a:rPr lang="ru-RU" sz="2000"/>
              <a:t> уровня, желающие заработать деньги на решении кейса, либо интересующиеся глубинно определенной темой </a:t>
            </a:r>
            <a:r>
              <a:rPr b="1" lang="ru-RU" sz="2000"/>
              <a:t>(5%)</a:t>
            </a:r>
            <a:endParaRPr b="1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4_Основные слайды">
  <a:themeElements>
    <a:clrScheme name="CL-черный">
      <a:dk1>
        <a:srgbClr val="000000"/>
      </a:dk1>
      <a:lt1>
        <a:srgbClr val="FFFFFF"/>
      </a:lt1>
      <a:dk2>
        <a:srgbClr val="19202C"/>
      </a:dk2>
      <a:lt2>
        <a:srgbClr val="DFE3E4"/>
      </a:lt2>
      <a:accent1>
        <a:srgbClr val="19202C"/>
      </a:accent1>
      <a:accent2>
        <a:srgbClr val="BD0C1E"/>
      </a:accent2>
      <a:accent3>
        <a:srgbClr val="DFE3E4"/>
      </a:accent3>
      <a:accent4>
        <a:srgbClr val="4F5361"/>
      </a:accent4>
      <a:accent5>
        <a:srgbClr val="CC66FF"/>
      </a:accent5>
      <a:accent6>
        <a:srgbClr val="FF9933"/>
      </a:accent6>
      <a:hlink>
        <a:srgbClr val="BD0C1E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Основные слайды">
  <a:themeElements>
    <a:clrScheme name="CL-черный">
      <a:dk1>
        <a:srgbClr val="000000"/>
      </a:dk1>
      <a:lt1>
        <a:srgbClr val="FFFFFF"/>
      </a:lt1>
      <a:dk2>
        <a:srgbClr val="19202C"/>
      </a:dk2>
      <a:lt2>
        <a:srgbClr val="DFE3E4"/>
      </a:lt2>
      <a:accent1>
        <a:srgbClr val="19202C"/>
      </a:accent1>
      <a:accent2>
        <a:srgbClr val="BD0C1E"/>
      </a:accent2>
      <a:accent3>
        <a:srgbClr val="DFE3E4"/>
      </a:accent3>
      <a:accent4>
        <a:srgbClr val="4F5361"/>
      </a:accent4>
      <a:accent5>
        <a:srgbClr val="CC66FF"/>
      </a:accent5>
      <a:accent6>
        <a:srgbClr val="FF9933"/>
      </a:accent6>
      <a:hlink>
        <a:srgbClr val="BD0C1E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Основные слайды">
  <a:themeElements>
    <a:clrScheme name="CL-черный">
      <a:dk1>
        <a:srgbClr val="000000"/>
      </a:dk1>
      <a:lt1>
        <a:srgbClr val="FFFFFF"/>
      </a:lt1>
      <a:dk2>
        <a:srgbClr val="19202C"/>
      </a:dk2>
      <a:lt2>
        <a:srgbClr val="DFE3E4"/>
      </a:lt2>
      <a:accent1>
        <a:srgbClr val="19202C"/>
      </a:accent1>
      <a:accent2>
        <a:srgbClr val="BD0C1E"/>
      </a:accent2>
      <a:accent3>
        <a:srgbClr val="DFE3E4"/>
      </a:accent3>
      <a:accent4>
        <a:srgbClr val="4F5361"/>
      </a:accent4>
      <a:accent5>
        <a:srgbClr val="CC66FF"/>
      </a:accent5>
      <a:accent6>
        <a:srgbClr val="FF9933"/>
      </a:accent6>
      <a:hlink>
        <a:srgbClr val="BD0C1E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2024-02-29T09:29:29Z</dcterms:created>
  <dc:creator>Julia Timofeeva</dc:creator>
</cp:coreProperties>
</file>