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6"/>
  </p:notesMasterIdLst>
  <p:sldIdLst>
    <p:sldId id="256" r:id="rId2"/>
    <p:sldId id="374" r:id="rId3"/>
    <p:sldId id="375" r:id="rId4"/>
    <p:sldId id="277" r:id="rId5"/>
    <p:sldId id="378" r:id="rId6"/>
    <p:sldId id="381" r:id="rId7"/>
    <p:sldId id="380" r:id="rId8"/>
    <p:sldId id="379" r:id="rId9"/>
    <p:sldId id="364" r:id="rId10"/>
    <p:sldId id="382" r:id="rId11"/>
    <p:sldId id="383" r:id="rId12"/>
    <p:sldId id="384" r:id="rId13"/>
    <p:sldId id="38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83"/>
    <p:restoredTop sz="93365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D2829-3B26-D34C-BFFB-333574194ACB}" type="doc">
      <dgm:prSet loTypeId="urn:microsoft.com/office/officeart/2005/8/layout/arrow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E5275506-0938-1E4A-ACF1-D6866729595F}">
      <dgm:prSet phldrT="[Tekst]"/>
      <dgm:spPr/>
      <dgm:t>
        <a:bodyPr/>
        <a:lstStyle/>
        <a:p>
          <a:r>
            <a:rPr lang="pl-PL" dirty="0"/>
            <a:t>Rzeczy </a:t>
          </a:r>
        </a:p>
        <a:p>
          <a:r>
            <a:rPr lang="pl-PL" dirty="0"/>
            <a:t>(art. 45 KC)</a:t>
          </a:r>
        </a:p>
      </dgm:t>
    </dgm:pt>
    <dgm:pt modelId="{92BF513E-BA1C-2841-82F9-2CDFC23AF991}" type="parTrans" cxnId="{D91D1F09-B727-704D-AE76-6866DA0D1999}">
      <dgm:prSet/>
      <dgm:spPr/>
      <dgm:t>
        <a:bodyPr/>
        <a:lstStyle/>
        <a:p>
          <a:endParaRPr lang="pl-PL"/>
        </a:p>
      </dgm:t>
    </dgm:pt>
    <dgm:pt modelId="{8E85F188-632D-1A46-84CF-82826108ADD1}" type="sibTrans" cxnId="{D91D1F09-B727-704D-AE76-6866DA0D1999}">
      <dgm:prSet/>
      <dgm:spPr/>
      <dgm:t>
        <a:bodyPr/>
        <a:lstStyle/>
        <a:p>
          <a:endParaRPr lang="pl-PL"/>
        </a:p>
      </dgm:t>
    </dgm:pt>
    <dgm:pt modelId="{4B3315C9-9934-EB46-A94E-37C85E855AE6}">
      <dgm:prSet phldrT="[Tekst]"/>
      <dgm:spPr/>
      <dgm:t>
        <a:bodyPr/>
        <a:lstStyle/>
        <a:p>
          <a:r>
            <a:rPr lang="pl-PL" dirty="0"/>
            <a:t>Dobra niematerialne</a:t>
          </a:r>
        </a:p>
      </dgm:t>
    </dgm:pt>
    <dgm:pt modelId="{6BC86D02-BFE7-E145-A2EF-EF018C2F4989}" type="parTrans" cxnId="{6A50C2A2-B607-014A-89B5-12BE19685BC4}">
      <dgm:prSet/>
      <dgm:spPr/>
      <dgm:t>
        <a:bodyPr/>
        <a:lstStyle/>
        <a:p>
          <a:endParaRPr lang="pl-PL"/>
        </a:p>
      </dgm:t>
    </dgm:pt>
    <dgm:pt modelId="{B397A504-3668-E440-AB8F-52B3FF3902A0}" type="sibTrans" cxnId="{6A50C2A2-B607-014A-89B5-12BE19685BC4}">
      <dgm:prSet/>
      <dgm:spPr/>
      <dgm:t>
        <a:bodyPr/>
        <a:lstStyle/>
        <a:p>
          <a:endParaRPr lang="pl-PL"/>
        </a:p>
      </dgm:t>
    </dgm:pt>
    <dgm:pt modelId="{F3F6B898-FDC9-9445-A77C-2C32A95D5203}" type="pres">
      <dgm:prSet presAssocID="{778D2829-3B26-D34C-BFFB-333574194ACB}" presName="cycle" presStyleCnt="0">
        <dgm:presLayoutVars>
          <dgm:dir/>
          <dgm:resizeHandles val="exact"/>
        </dgm:presLayoutVars>
      </dgm:prSet>
      <dgm:spPr/>
    </dgm:pt>
    <dgm:pt modelId="{024EC8CA-31BB-0549-A520-7155693FEC75}" type="pres">
      <dgm:prSet presAssocID="{E5275506-0938-1E4A-ACF1-D6866729595F}" presName="arrow" presStyleLbl="node1" presStyleIdx="0" presStyleCnt="2" custScaleY="100084" custRadScaleRad="104055" custRadScaleInc="-8946">
        <dgm:presLayoutVars>
          <dgm:bulletEnabled val="1"/>
        </dgm:presLayoutVars>
      </dgm:prSet>
      <dgm:spPr/>
    </dgm:pt>
    <dgm:pt modelId="{692890FB-31DC-E848-94A8-6161172F7E55}" type="pres">
      <dgm:prSet presAssocID="{4B3315C9-9934-EB46-A94E-37C85E855AE6}" presName="arrow" presStyleLbl="node1" presStyleIdx="1" presStyleCnt="2" custRadScaleRad="149407" custRadScaleInc="19127">
        <dgm:presLayoutVars>
          <dgm:bulletEnabled val="1"/>
        </dgm:presLayoutVars>
      </dgm:prSet>
      <dgm:spPr/>
    </dgm:pt>
  </dgm:ptLst>
  <dgm:cxnLst>
    <dgm:cxn modelId="{D91D1F09-B727-704D-AE76-6866DA0D1999}" srcId="{778D2829-3B26-D34C-BFFB-333574194ACB}" destId="{E5275506-0938-1E4A-ACF1-D6866729595F}" srcOrd="0" destOrd="0" parTransId="{92BF513E-BA1C-2841-82F9-2CDFC23AF991}" sibTransId="{8E85F188-632D-1A46-84CF-82826108ADD1}"/>
    <dgm:cxn modelId="{E2175D36-DFA1-674C-AC59-7F7126B044C0}" type="presOf" srcId="{4B3315C9-9934-EB46-A94E-37C85E855AE6}" destId="{692890FB-31DC-E848-94A8-6161172F7E55}" srcOrd="0" destOrd="0" presId="urn:microsoft.com/office/officeart/2005/8/layout/arrow1"/>
    <dgm:cxn modelId="{A5B42D80-71F7-2C40-A9C8-289E779D3CE8}" type="presOf" srcId="{778D2829-3B26-D34C-BFFB-333574194ACB}" destId="{F3F6B898-FDC9-9445-A77C-2C32A95D5203}" srcOrd="0" destOrd="0" presId="urn:microsoft.com/office/officeart/2005/8/layout/arrow1"/>
    <dgm:cxn modelId="{6A50C2A2-B607-014A-89B5-12BE19685BC4}" srcId="{778D2829-3B26-D34C-BFFB-333574194ACB}" destId="{4B3315C9-9934-EB46-A94E-37C85E855AE6}" srcOrd="1" destOrd="0" parTransId="{6BC86D02-BFE7-E145-A2EF-EF018C2F4989}" sibTransId="{B397A504-3668-E440-AB8F-52B3FF3902A0}"/>
    <dgm:cxn modelId="{7C6F8EFA-3306-8240-B88C-3CDF4FBC6774}" type="presOf" srcId="{E5275506-0938-1E4A-ACF1-D6866729595F}" destId="{024EC8CA-31BB-0549-A520-7155693FEC75}" srcOrd="0" destOrd="0" presId="urn:microsoft.com/office/officeart/2005/8/layout/arrow1"/>
    <dgm:cxn modelId="{2FD9E489-2CE2-E540-B2EB-B45ADD72EF24}" type="presParOf" srcId="{F3F6B898-FDC9-9445-A77C-2C32A95D5203}" destId="{024EC8CA-31BB-0549-A520-7155693FEC75}" srcOrd="0" destOrd="0" presId="urn:microsoft.com/office/officeart/2005/8/layout/arrow1"/>
    <dgm:cxn modelId="{992C18A2-67A7-534B-8BD2-C7DD206D469A}" type="presParOf" srcId="{F3F6B898-FDC9-9445-A77C-2C32A95D5203}" destId="{692890FB-31DC-E848-94A8-6161172F7E55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10D140-21F3-3C44-A5B7-E821D3C5EB15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8A2F9D1-A2AC-6042-93D4-D0DEB8268D1E}">
      <dgm:prSet phldrT="[Tekst]"/>
      <dgm:spPr/>
      <dgm:t>
        <a:bodyPr/>
        <a:lstStyle/>
        <a:p>
          <a:r>
            <a:rPr lang="pl-PL" dirty="0"/>
            <a:t>Zakres pojęcia</a:t>
          </a:r>
        </a:p>
      </dgm:t>
    </dgm:pt>
    <dgm:pt modelId="{61A48382-7481-F846-8374-790C7BE3C79C}" type="parTrans" cxnId="{2AC57E4C-9EB4-1D49-AB49-DC12C9BFCE4E}">
      <dgm:prSet/>
      <dgm:spPr/>
      <dgm:t>
        <a:bodyPr/>
        <a:lstStyle/>
        <a:p>
          <a:endParaRPr lang="pl-PL"/>
        </a:p>
      </dgm:t>
    </dgm:pt>
    <dgm:pt modelId="{D16C25D0-5498-A342-BBDB-7D254B303712}" type="sibTrans" cxnId="{2AC57E4C-9EB4-1D49-AB49-DC12C9BFCE4E}">
      <dgm:prSet/>
      <dgm:spPr/>
      <dgm:t>
        <a:bodyPr/>
        <a:lstStyle/>
        <a:p>
          <a:endParaRPr lang="pl-PL"/>
        </a:p>
      </dgm:t>
    </dgm:pt>
    <dgm:pt modelId="{DFB67818-6603-1E44-8F12-1032EB3A6679}">
      <dgm:prSet phldrT="[Tekst]"/>
      <dgm:spPr/>
      <dgm:t>
        <a:bodyPr/>
        <a:lstStyle/>
        <a:p>
          <a:r>
            <a:rPr lang="pl-PL" dirty="0">
              <a:highlight>
                <a:srgbClr val="00FF00"/>
              </a:highlight>
            </a:rPr>
            <a:t>Ochrona</a:t>
          </a:r>
        </a:p>
      </dgm:t>
    </dgm:pt>
    <dgm:pt modelId="{2298A71A-33CB-7149-B4B0-19695A4DADDB}" type="parTrans" cxnId="{4342FBDF-20F0-7C4E-9BA9-6B385C655F38}">
      <dgm:prSet/>
      <dgm:spPr/>
      <dgm:t>
        <a:bodyPr/>
        <a:lstStyle/>
        <a:p>
          <a:endParaRPr lang="pl-PL"/>
        </a:p>
      </dgm:t>
    </dgm:pt>
    <dgm:pt modelId="{14D44367-2C61-6740-A31D-0EF43B6268A6}" type="sibTrans" cxnId="{4342FBDF-20F0-7C4E-9BA9-6B385C655F38}">
      <dgm:prSet/>
      <dgm:spPr/>
      <dgm:t>
        <a:bodyPr/>
        <a:lstStyle/>
        <a:p>
          <a:endParaRPr lang="pl-PL"/>
        </a:p>
      </dgm:t>
    </dgm:pt>
    <dgm:pt modelId="{9EB44E70-F985-0741-B1B0-9895E6C224D7}">
      <dgm:prSet phldrT="[Tekst]"/>
      <dgm:spPr/>
      <dgm:t>
        <a:bodyPr/>
        <a:lstStyle/>
        <a:p>
          <a:r>
            <a:rPr lang="pl-PL" dirty="0">
              <a:highlight>
                <a:srgbClr val="00FF00"/>
              </a:highlight>
            </a:rPr>
            <a:t>Własności</a:t>
          </a:r>
        </a:p>
      </dgm:t>
    </dgm:pt>
    <dgm:pt modelId="{E61B4D5B-5383-7145-AEF5-E25C0B0C9E13}" type="parTrans" cxnId="{059010D6-4D01-ED4F-8F4F-D69C701A31B9}">
      <dgm:prSet/>
      <dgm:spPr/>
      <dgm:t>
        <a:bodyPr/>
        <a:lstStyle/>
        <a:p>
          <a:endParaRPr lang="pl-PL"/>
        </a:p>
      </dgm:t>
    </dgm:pt>
    <dgm:pt modelId="{CA67C667-E833-1C4C-8B92-DB277A6A77EC}" type="sibTrans" cxnId="{059010D6-4D01-ED4F-8F4F-D69C701A31B9}">
      <dgm:prSet/>
      <dgm:spPr/>
      <dgm:t>
        <a:bodyPr/>
        <a:lstStyle/>
        <a:p>
          <a:endParaRPr lang="pl-PL"/>
        </a:p>
      </dgm:t>
    </dgm:pt>
    <dgm:pt modelId="{8CDF23CD-7788-064A-858D-C9B5B6B5F775}">
      <dgm:prSet phldrT="[Tekst]"/>
      <dgm:spPr/>
      <dgm:t>
        <a:bodyPr/>
        <a:lstStyle/>
        <a:p>
          <a:r>
            <a:rPr lang="pl-PL" dirty="0">
              <a:highlight>
                <a:srgbClr val="00FF00"/>
              </a:highlight>
            </a:rPr>
            <a:t>Intelektualnej</a:t>
          </a:r>
        </a:p>
      </dgm:t>
    </dgm:pt>
    <dgm:pt modelId="{DDA3651A-CFA3-4144-8FBF-50DF671F2289}" type="parTrans" cxnId="{174FCD98-042D-FB47-8B3B-91F10309F5A3}">
      <dgm:prSet/>
      <dgm:spPr/>
      <dgm:t>
        <a:bodyPr/>
        <a:lstStyle/>
        <a:p>
          <a:endParaRPr lang="pl-PL"/>
        </a:p>
      </dgm:t>
    </dgm:pt>
    <dgm:pt modelId="{7408058A-B735-3A4A-B75E-0117AD345C1C}" type="sibTrans" cxnId="{174FCD98-042D-FB47-8B3B-91F10309F5A3}">
      <dgm:prSet/>
      <dgm:spPr/>
      <dgm:t>
        <a:bodyPr/>
        <a:lstStyle/>
        <a:p>
          <a:endParaRPr lang="pl-PL"/>
        </a:p>
      </dgm:t>
    </dgm:pt>
    <dgm:pt modelId="{424062B3-8E82-5A41-9CD5-DA0F6AA57F41}">
      <dgm:prSet phldrT="[Tekst]"/>
      <dgm:spPr/>
      <dgm:t>
        <a:bodyPr/>
        <a:lstStyle/>
        <a:p>
          <a:r>
            <a:rPr lang="pl-PL" dirty="0"/>
            <a:t>realizowana przez państwo i normy prawne</a:t>
          </a:r>
        </a:p>
      </dgm:t>
    </dgm:pt>
    <dgm:pt modelId="{A3BBF79B-B292-784A-80EA-CC73979D360B}" type="parTrans" cxnId="{D5E1970D-9CDD-F044-81C5-5CA4E98ED224}">
      <dgm:prSet/>
      <dgm:spPr/>
      <dgm:t>
        <a:bodyPr/>
        <a:lstStyle/>
        <a:p>
          <a:endParaRPr lang="pl-PL"/>
        </a:p>
      </dgm:t>
    </dgm:pt>
    <dgm:pt modelId="{A93EF77C-8E1E-1F41-BABA-EC88DC33B519}" type="sibTrans" cxnId="{D5E1970D-9CDD-F044-81C5-5CA4E98ED224}">
      <dgm:prSet/>
      <dgm:spPr/>
      <dgm:t>
        <a:bodyPr/>
        <a:lstStyle/>
        <a:p>
          <a:endParaRPr lang="pl-PL"/>
        </a:p>
      </dgm:t>
    </dgm:pt>
    <dgm:pt modelId="{45C8715A-5F6F-CE44-BC8A-6219E6569B26}">
      <dgm:prSet phldrT="[Tekst]"/>
      <dgm:spPr/>
      <dgm:t>
        <a:bodyPr/>
        <a:lstStyle/>
        <a:p>
          <a:r>
            <a:rPr lang="pl-PL" dirty="0"/>
            <a:t>Nieograniczone (poza wyjątkami) władanie rzeczą</a:t>
          </a:r>
        </a:p>
      </dgm:t>
    </dgm:pt>
    <dgm:pt modelId="{DE13175A-D227-4940-B2E8-B6E89494719F}" type="parTrans" cxnId="{3ADE3A5B-B40C-6D47-A6EC-81C923310FC7}">
      <dgm:prSet/>
      <dgm:spPr/>
      <dgm:t>
        <a:bodyPr/>
        <a:lstStyle/>
        <a:p>
          <a:endParaRPr lang="pl-PL"/>
        </a:p>
      </dgm:t>
    </dgm:pt>
    <dgm:pt modelId="{48E78375-7CEE-BE4D-8736-2EB7CD46F80E}" type="sibTrans" cxnId="{3ADE3A5B-B40C-6D47-A6EC-81C923310FC7}">
      <dgm:prSet/>
      <dgm:spPr/>
      <dgm:t>
        <a:bodyPr/>
        <a:lstStyle/>
        <a:p>
          <a:endParaRPr lang="pl-PL"/>
        </a:p>
      </dgm:t>
    </dgm:pt>
    <dgm:pt modelId="{BB2EE561-1149-F248-A691-448E31B0AD27}">
      <dgm:prSet phldrT="[Tekst]"/>
      <dgm:spPr/>
      <dgm:t>
        <a:bodyPr/>
        <a:lstStyle/>
        <a:p>
          <a:r>
            <a:rPr lang="pl-PL" dirty="0"/>
            <a:t>Zdolności umysłowe i twórcze</a:t>
          </a:r>
        </a:p>
      </dgm:t>
    </dgm:pt>
    <dgm:pt modelId="{8B7DEED1-12D2-EE46-9BF2-2865466C4568}" type="parTrans" cxnId="{A2273507-5411-194F-93EA-C199FC1E6432}">
      <dgm:prSet/>
      <dgm:spPr/>
      <dgm:t>
        <a:bodyPr/>
        <a:lstStyle/>
        <a:p>
          <a:endParaRPr lang="pl-PL"/>
        </a:p>
      </dgm:t>
    </dgm:pt>
    <dgm:pt modelId="{5AAE70BC-56A3-D244-AAFF-1648D68D1491}" type="sibTrans" cxnId="{A2273507-5411-194F-93EA-C199FC1E6432}">
      <dgm:prSet/>
      <dgm:spPr/>
      <dgm:t>
        <a:bodyPr/>
        <a:lstStyle/>
        <a:p>
          <a:endParaRPr lang="pl-PL"/>
        </a:p>
      </dgm:t>
    </dgm:pt>
    <dgm:pt modelId="{E1ECEBA6-08AA-9A42-A10A-AB06646CF253}" type="pres">
      <dgm:prSet presAssocID="{A010D140-21F3-3C44-A5B7-E821D3C5EB15}" presName="Name0" presStyleCnt="0">
        <dgm:presLayoutVars>
          <dgm:dir/>
          <dgm:animLvl val="lvl"/>
          <dgm:resizeHandles val="exact"/>
        </dgm:presLayoutVars>
      </dgm:prSet>
      <dgm:spPr/>
    </dgm:pt>
    <dgm:pt modelId="{FA4422DB-5A8E-714A-A969-55E5ACE1330C}" type="pres">
      <dgm:prSet presAssocID="{98A2F9D1-A2AC-6042-93D4-D0DEB8268D1E}" presName="linNode" presStyleCnt="0"/>
      <dgm:spPr/>
    </dgm:pt>
    <dgm:pt modelId="{A9B023BE-AACF-D24A-BAF9-9D31C62D3BDB}" type="pres">
      <dgm:prSet presAssocID="{98A2F9D1-A2AC-6042-93D4-D0DEB8268D1E}" presName="parentText" presStyleLbl="node1" presStyleIdx="0" presStyleCnt="1" custLinFactNeighborX="245" custLinFactNeighborY="5326">
        <dgm:presLayoutVars>
          <dgm:chMax val="1"/>
          <dgm:bulletEnabled val="1"/>
        </dgm:presLayoutVars>
      </dgm:prSet>
      <dgm:spPr/>
    </dgm:pt>
    <dgm:pt modelId="{244AF8E3-4306-3C44-925E-1B892B80DDDC}" type="pres">
      <dgm:prSet presAssocID="{98A2F9D1-A2AC-6042-93D4-D0DEB8268D1E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2273507-5411-194F-93EA-C199FC1E6432}" srcId="{8CDF23CD-7788-064A-858D-C9B5B6B5F775}" destId="{BB2EE561-1149-F248-A691-448E31B0AD27}" srcOrd="0" destOrd="0" parTransId="{8B7DEED1-12D2-EE46-9BF2-2865466C4568}" sibTransId="{5AAE70BC-56A3-D244-AAFF-1648D68D1491}"/>
    <dgm:cxn modelId="{D5E1970D-9CDD-F044-81C5-5CA4E98ED224}" srcId="{DFB67818-6603-1E44-8F12-1032EB3A6679}" destId="{424062B3-8E82-5A41-9CD5-DA0F6AA57F41}" srcOrd="0" destOrd="0" parTransId="{A3BBF79B-B292-784A-80EA-CC73979D360B}" sibTransId="{A93EF77C-8E1E-1F41-BABA-EC88DC33B519}"/>
    <dgm:cxn modelId="{8C2EC33B-3EB3-4E48-8244-57C9F82DA48D}" type="presOf" srcId="{424062B3-8E82-5A41-9CD5-DA0F6AA57F41}" destId="{244AF8E3-4306-3C44-925E-1B892B80DDDC}" srcOrd="0" destOrd="1" presId="urn:microsoft.com/office/officeart/2005/8/layout/vList5"/>
    <dgm:cxn modelId="{A75AE249-7735-984E-8D48-6A7B6199711D}" type="presOf" srcId="{DFB67818-6603-1E44-8F12-1032EB3A6679}" destId="{244AF8E3-4306-3C44-925E-1B892B80DDDC}" srcOrd="0" destOrd="0" presId="urn:microsoft.com/office/officeart/2005/8/layout/vList5"/>
    <dgm:cxn modelId="{2AC57E4C-9EB4-1D49-AB49-DC12C9BFCE4E}" srcId="{A010D140-21F3-3C44-A5B7-E821D3C5EB15}" destId="{98A2F9D1-A2AC-6042-93D4-D0DEB8268D1E}" srcOrd="0" destOrd="0" parTransId="{61A48382-7481-F846-8374-790C7BE3C79C}" sibTransId="{D16C25D0-5498-A342-BBDB-7D254B303712}"/>
    <dgm:cxn modelId="{3ADE3A5B-B40C-6D47-A6EC-81C923310FC7}" srcId="{9EB44E70-F985-0741-B1B0-9895E6C224D7}" destId="{45C8715A-5F6F-CE44-BC8A-6219E6569B26}" srcOrd="0" destOrd="0" parTransId="{DE13175A-D227-4940-B2E8-B6E89494719F}" sibTransId="{48E78375-7CEE-BE4D-8736-2EB7CD46F80E}"/>
    <dgm:cxn modelId="{3F48B683-B7BB-F740-9A74-FC66A3D1F887}" type="presOf" srcId="{BB2EE561-1149-F248-A691-448E31B0AD27}" destId="{244AF8E3-4306-3C44-925E-1B892B80DDDC}" srcOrd="0" destOrd="5" presId="urn:microsoft.com/office/officeart/2005/8/layout/vList5"/>
    <dgm:cxn modelId="{174FCD98-042D-FB47-8B3B-91F10309F5A3}" srcId="{98A2F9D1-A2AC-6042-93D4-D0DEB8268D1E}" destId="{8CDF23CD-7788-064A-858D-C9B5B6B5F775}" srcOrd="2" destOrd="0" parTransId="{DDA3651A-CFA3-4144-8FBF-50DF671F2289}" sibTransId="{7408058A-B735-3A4A-B75E-0117AD345C1C}"/>
    <dgm:cxn modelId="{BB242FA4-6B9E-1643-851D-6DDD2FB9F730}" type="presOf" srcId="{98A2F9D1-A2AC-6042-93D4-D0DEB8268D1E}" destId="{A9B023BE-AACF-D24A-BAF9-9D31C62D3BDB}" srcOrd="0" destOrd="0" presId="urn:microsoft.com/office/officeart/2005/8/layout/vList5"/>
    <dgm:cxn modelId="{F1910CC1-E132-1F48-99B4-3A37FBB5CF68}" type="presOf" srcId="{8CDF23CD-7788-064A-858D-C9B5B6B5F775}" destId="{244AF8E3-4306-3C44-925E-1B892B80DDDC}" srcOrd="0" destOrd="4" presId="urn:microsoft.com/office/officeart/2005/8/layout/vList5"/>
    <dgm:cxn modelId="{059010D6-4D01-ED4F-8F4F-D69C701A31B9}" srcId="{98A2F9D1-A2AC-6042-93D4-D0DEB8268D1E}" destId="{9EB44E70-F985-0741-B1B0-9895E6C224D7}" srcOrd="1" destOrd="0" parTransId="{E61B4D5B-5383-7145-AEF5-E25C0B0C9E13}" sibTransId="{CA67C667-E833-1C4C-8B92-DB277A6A77EC}"/>
    <dgm:cxn modelId="{4342FBDF-20F0-7C4E-9BA9-6B385C655F38}" srcId="{98A2F9D1-A2AC-6042-93D4-D0DEB8268D1E}" destId="{DFB67818-6603-1E44-8F12-1032EB3A6679}" srcOrd="0" destOrd="0" parTransId="{2298A71A-33CB-7149-B4B0-19695A4DADDB}" sibTransId="{14D44367-2C61-6740-A31D-0EF43B6268A6}"/>
    <dgm:cxn modelId="{D2D2BCE0-CE39-8642-909B-57BB83DF9EEE}" type="presOf" srcId="{45C8715A-5F6F-CE44-BC8A-6219E6569B26}" destId="{244AF8E3-4306-3C44-925E-1B892B80DDDC}" srcOrd="0" destOrd="3" presId="urn:microsoft.com/office/officeart/2005/8/layout/vList5"/>
    <dgm:cxn modelId="{7D1BB0FC-16D7-B641-89CE-7CFD32CE4B91}" type="presOf" srcId="{A010D140-21F3-3C44-A5B7-E821D3C5EB15}" destId="{E1ECEBA6-08AA-9A42-A10A-AB06646CF253}" srcOrd="0" destOrd="0" presId="urn:microsoft.com/office/officeart/2005/8/layout/vList5"/>
    <dgm:cxn modelId="{13BED6FD-7A61-4744-ABEB-457AC7EA56DA}" type="presOf" srcId="{9EB44E70-F985-0741-B1B0-9895E6C224D7}" destId="{244AF8E3-4306-3C44-925E-1B892B80DDDC}" srcOrd="0" destOrd="2" presId="urn:microsoft.com/office/officeart/2005/8/layout/vList5"/>
    <dgm:cxn modelId="{BC1D9B75-1FDF-3F4B-9AC6-035895E2A551}" type="presParOf" srcId="{E1ECEBA6-08AA-9A42-A10A-AB06646CF253}" destId="{FA4422DB-5A8E-714A-A969-55E5ACE1330C}" srcOrd="0" destOrd="0" presId="urn:microsoft.com/office/officeart/2005/8/layout/vList5"/>
    <dgm:cxn modelId="{40563BE0-8955-2B49-9D20-8D8258D1F082}" type="presParOf" srcId="{FA4422DB-5A8E-714A-A969-55E5ACE1330C}" destId="{A9B023BE-AACF-D24A-BAF9-9D31C62D3BDB}" srcOrd="0" destOrd="0" presId="urn:microsoft.com/office/officeart/2005/8/layout/vList5"/>
    <dgm:cxn modelId="{9EE79376-F142-8547-A821-7D9FA162EE91}" type="presParOf" srcId="{FA4422DB-5A8E-714A-A969-55E5ACE1330C}" destId="{244AF8E3-4306-3C44-925E-1B892B80D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4674FC-09B2-3248-9D96-6B6B810CC8F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93D93396-D439-7840-951A-7B5C16409272}">
      <dgm:prSet phldrT="[Tekst]"/>
      <dgm:spPr/>
      <dgm:t>
        <a:bodyPr/>
        <a:lstStyle/>
        <a:p>
          <a:pPr>
            <a:defRPr b="1"/>
          </a:pPr>
          <a:r>
            <a:rPr lang="pl-PL"/>
            <a:t>Przedmioty praw autorskich:</a:t>
          </a:r>
        </a:p>
        <a:p>
          <a:pPr>
            <a:defRPr b="1"/>
          </a:pPr>
          <a:r>
            <a:rPr lang="pl-PL"/>
            <a:t>Utwory</a:t>
          </a:r>
        </a:p>
      </dgm:t>
    </dgm:pt>
    <dgm:pt modelId="{B0036A3E-B454-904D-ABD5-59F07D100239}" type="parTrans" cxnId="{4E913749-FF28-DD44-8EF9-3127368F3A28}">
      <dgm:prSet/>
      <dgm:spPr/>
      <dgm:t>
        <a:bodyPr/>
        <a:lstStyle/>
        <a:p>
          <a:endParaRPr lang="pl-PL"/>
        </a:p>
      </dgm:t>
    </dgm:pt>
    <dgm:pt modelId="{ACF6B06D-0246-7247-BDFD-95B629D30E07}" type="sibTrans" cxnId="{4E913749-FF28-DD44-8EF9-3127368F3A28}">
      <dgm:prSet/>
      <dgm:spPr/>
      <dgm:t>
        <a:bodyPr/>
        <a:lstStyle/>
        <a:p>
          <a:endParaRPr lang="pl-PL"/>
        </a:p>
      </dgm:t>
    </dgm:pt>
    <dgm:pt modelId="{17492998-827E-9A49-994D-832A258E396A}">
      <dgm:prSet phldrT="[Tekst]"/>
      <dgm:spPr/>
      <dgm:t>
        <a:bodyPr/>
        <a:lstStyle/>
        <a:p>
          <a:r>
            <a:rPr lang="pl-PL" b="1" u="sng"/>
            <a:t>W szczególności</a:t>
          </a:r>
          <a:r>
            <a:rPr lang="pl-PL" b="1"/>
            <a:t>: </a:t>
          </a:r>
          <a:r>
            <a:rPr lang="pl-PL" b="0"/>
            <a:t>literackie, publicystyczne, kartograficzne, naukowe, programy komputerowe, plastyczne, fotograficzne, urbanistyczne, muzyczne, sceniczne, audiowizualne itp. </a:t>
          </a:r>
          <a:endParaRPr lang="pl-PL" b="1"/>
        </a:p>
      </dgm:t>
    </dgm:pt>
    <dgm:pt modelId="{5F12C5F7-32F7-8B45-9289-FA0D597C421E}" type="parTrans" cxnId="{7CA3DA5F-4896-CC48-890C-4FE5654C4FEE}">
      <dgm:prSet/>
      <dgm:spPr/>
      <dgm:t>
        <a:bodyPr/>
        <a:lstStyle/>
        <a:p>
          <a:endParaRPr lang="pl-PL"/>
        </a:p>
      </dgm:t>
    </dgm:pt>
    <dgm:pt modelId="{707F4245-1124-2B47-AF78-A84EA97A20F2}" type="sibTrans" cxnId="{7CA3DA5F-4896-CC48-890C-4FE5654C4FEE}">
      <dgm:prSet/>
      <dgm:spPr/>
      <dgm:t>
        <a:bodyPr/>
        <a:lstStyle/>
        <a:p>
          <a:endParaRPr lang="pl-PL"/>
        </a:p>
      </dgm:t>
    </dgm:pt>
    <dgm:pt modelId="{E1394440-2979-874E-9E87-FCDC352D67C5}">
      <dgm:prSet phldrT="[Tekst]"/>
      <dgm:spPr/>
      <dgm:t>
        <a:bodyPr/>
        <a:lstStyle/>
        <a:p>
          <a:pPr>
            <a:defRPr b="1"/>
          </a:pPr>
          <a:r>
            <a:rPr lang="pl-PL" dirty="0"/>
            <a:t>Projekty wynalazcze</a:t>
          </a:r>
        </a:p>
      </dgm:t>
    </dgm:pt>
    <dgm:pt modelId="{3A77C443-111D-9140-A579-45EDEC1D09A0}" type="parTrans" cxnId="{BE56A40A-292C-444B-8A7F-57D47B5A531C}">
      <dgm:prSet/>
      <dgm:spPr/>
      <dgm:t>
        <a:bodyPr/>
        <a:lstStyle/>
        <a:p>
          <a:endParaRPr lang="pl-PL"/>
        </a:p>
      </dgm:t>
    </dgm:pt>
    <dgm:pt modelId="{101C5AC5-D73F-EF42-8BED-8FB932F43113}" type="sibTrans" cxnId="{BE56A40A-292C-444B-8A7F-57D47B5A531C}">
      <dgm:prSet/>
      <dgm:spPr/>
      <dgm:t>
        <a:bodyPr/>
        <a:lstStyle/>
        <a:p>
          <a:endParaRPr lang="pl-PL"/>
        </a:p>
      </dgm:t>
    </dgm:pt>
    <dgm:pt modelId="{3078DF9C-D5FC-4B4B-8F3A-C4BF322B2150}">
      <dgm:prSet phldrT="[Tekst]"/>
      <dgm:spPr/>
      <dgm:t>
        <a:bodyPr/>
        <a:lstStyle/>
        <a:p>
          <a:r>
            <a:rPr lang="pl-PL"/>
            <a:t>Wynalazki,</a:t>
          </a:r>
        </a:p>
      </dgm:t>
    </dgm:pt>
    <dgm:pt modelId="{79A678DB-D7D7-D043-9621-D09EFCD563CE}" type="parTrans" cxnId="{792008C8-03EC-D74A-921E-5A1B107124BD}">
      <dgm:prSet/>
      <dgm:spPr/>
      <dgm:t>
        <a:bodyPr/>
        <a:lstStyle/>
        <a:p>
          <a:endParaRPr lang="pl-PL"/>
        </a:p>
      </dgm:t>
    </dgm:pt>
    <dgm:pt modelId="{397F157B-BF3E-7E45-8924-7EBE10A72C59}" type="sibTrans" cxnId="{792008C8-03EC-D74A-921E-5A1B107124BD}">
      <dgm:prSet/>
      <dgm:spPr/>
      <dgm:t>
        <a:bodyPr/>
        <a:lstStyle/>
        <a:p>
          <a:endParaRPr lang="pl-PL"/>
        </a:p>
      </dgm:t>
    </dgm:pt>
    <dgm:pt modelId="{B1E1D4FD-AA26-284E-AC0E-BB0AFDD08077}">
      <dgm:prSet phldrT="[Tekst]"/>
      <dgm:spPr/>
      <dgm:t>
        <a:bodyPr/>
        <a:lstStyle/>
        <a:p>
          <a:pPr>
            <a:defRPr b="1"/>
          </a:pPr>
          <a:r>
            <a:rPr lang="pl-PL"/>
            <a:t>Inne niż projekty wynalazcze</a:t>
          </a:r>
        </a:p>
      </dgm:t>
    </dgm:pt>
    <dgm:pt modelId="{C0EAC490-9660-7042-B03C-D5636B46F3A3}" type="parTrans" cxnId="{C0380714-F821-2448-84CB-9355A8976313}">
      <dgm:prSet/>
      <dgm:spPr/>
      <dgm:t>
        <a:bodyPr/>
        <a:lstStyle/>
        <a:p>
          <a:endParaRPr lang="pl-PL"/>
        </a:p>
      </dgm:t>
    </dgm:pt>
    <dgm:pt modelId="{258CBCB7-D17A-444F-8CE0-DD4E8A251BE6}" type="sibTrans" cxnId="{C0380714-F821-2448-84CB-9355A8976313}">
      <dgm:prSet/>
      <dgm:spPr/>
      <dgm:t>
        <a:bodyPr/>
        <a:lstStyle/>
        <a:p>
          <a:endParaRPr lang="pl-PL"/>
        </a:p>
      </dgm:t>
    </dgm:pt>
    <dgm:pt modelId="{573E10BC-6CC7-3943-9290-EB000E986C3D}">
      <dgm:prSet phldrT="[Tekst]"/>
      <dgm:spPr/>
      <dgm:t>
        <a:bodyPr/>
        <a:lstStyle/>
        <a:p>
          <a:r>
            <a:rPr lang="pl-PL"/>
            <a:t>Znaki towarowe,</a:t>
          </a:r>
        </a:p>
      </dgm:t>
    </dgm:pt>
    <dgm:pt modelId="{5C92FC49-3000-584C-BAB3-80202C816327}" type="parTrans" cxnId="{34D12033-8020-C54E-9C0C-3D7C65C4A40D}">
      <dgm:prSet/>
      <dgm:spPr/>
      <dgm:t>
        <a:bodyPr/>
        <a:lstStyle/>
        <a:p>
          <a:endParaRPr lang="pl-PL"/>
        </a:p>
      </dgm:t>
    </dgm:pt>
    <dgm:pt modelId="{B56F7435-94C2-A246-A319-AFDA2FC9A207}" type="sibTrans" cxnId="{34D12033-8020-C54E-9C0C-3D7C65C4A40D}">
      <dgm:prSet/>
      <dgm:spPr/>
      <dgm:t>
        <a:bodyPr/>
        <a:lstStyle/>
        <a:p>
          <a:endParaRPr lang="pl-PL"/>
        </a:p>
      </dgm:t>
    </dgm:pt>
    <dgm:pt modelId="{0A1BEA74-26F0-1A46-8B6D-43F17BA7A271}">
      <dgm:prSet phldrT="[Tekst]"/>
      <dgm:spPr/>
      <dgm:t>
        <a:bodyPr/>
        <a:lstStyle/>
        <a:p>
          <a:r>
            <a:rPr lang="pl-PL"/>
            <a:t>Wzory użytkowe,</a:t>
          </a:r>
        </a:p>
      </dgm:t>
    </dgm:pt>
    <dgm:pt modelId="{BEC3F89C-96C0-DE4C-99C3-5A7F49B9C5E3}" type="parTrans" cxnId="{85922841-208F-5648-96AB-B7AF299EB5DD}">
      <dgm:prSet/>
      <dgm:spPr/>
      <dgm:t>
        <a:bodyPr/>
        <a:lstStyle/>
        <a:p>
          <a:endParaRPr lang="pl-PL"/>
        </a:p>
      </dgm:t>
    </dgm:pt>
    <dgm:pt modelId="{5A75FF64-B096-774C-8A08-51DD0E53142A}" type="sibTrans" cxnId="{85922841-208F-5648-96AB-B7AF299EB5DD}">
      <dgm:prSet/>
      <dgm:spPr/>
    </dgm:pt>
    <dgm:pt modelId="{F866E5D8-2D6A-6C41-A263-692393DA6539}">
      <dgm:prSet phldrT="[Tekst]"/>
      <dgm:spPr/>
      <dgm:t>
        <a:bodyPr/>
        <a:lstStyle/>
        <a:p>
          <a:r>
            <a:rPr lang="pl-PL"/>
            <a:t>Wzory przemysłowe,</a:t>
          </a:r>
        </a:p>
      </dgm:t>
    </dgm:pt>
    <dgm:pt modelId="{930D5821-C5E2-3B43-ACAE-BC20EAB483BD}" type="parTrans" cxnId="{590D8CAB-C0F8-6747-B2CD-3366D59921C8}">
      <dgm:prSet/>
      <dgm:spPr/>
      <dgm:t>
        <a:bodyPr/>
        <a:lstStyle/>
        <a:p>
          <a:endParaRPr lang="pl-PL"/>
        </a:p>
      </dgm:t>
    </dgm:pt>
    <dgm:pt modelId="{11C84176-73B8-394D-B434-EC92761F41C5}" type="sibTrans" cxnId="{590D8CAB-C0F8-6747-B2CD-3366D59921C8}">
      <dgm:prSet/>
      <dgm:spPr/>
    </dgm:pt>
    <dgm:pt modelId="{4068DEDA-5A72-0048-8D37-0813B792A758}">
      <dgm:prSet phldrT="[Tekst]"/>
      <dgm:spPr/>
      <dgm:t>
        <a:bodyPr/>
        <a:lstStyle/>
        <a:p>
          <a:r>
            <a:rPr lang="pl-PL"/>
            <a:t>Topografie układów scalonych,</a:t>
          </a:r>
        </a:p>
      </dgm:t>
    </dgm:pt>
    <dgm:pt modelId="{B80FE4AD-9356-A644-8D39-E0CC60663147}" type="parTrans" cxnId="{1F4D87C9-AC0E-FA4F-A02D-49D019049013}">
      <dgm:prSet/>
      <dgm:spPr/>
      <dgm:t>
        <a:bodyPr/>
        <a:lstStyle/>
        <a:p>
          <a:endParaRPr lang="pl-PL"/>
        </a:p>
      </dgm:t>
    </dgm:pt>
    <dgm:pt modelId="{EC25D7F6-1023-9642-A83A-90DA6A91D60D}" type="sibTrans" cxnId="{1F4D87C9-AC0E-FA4F-A02D-49D019049013}">
      <dgm:prSet/>
      <dgm:spPr/>
    </dgm:pt>
    <dgm:pt modelId="{935F3E94-4E9B-5043-9033-23F565BE3F21}">
      <dgm:prSet phldrT="[Tekst]"/>
      <dgm:spPr/>
      <dgm:t>
        <a:bodyPr/>
        <a:lstStyle/>
        <a:p>
          <a:r>
            <a:rPr lang="pl-PL"/>
            <a:t>Projekty racjonalizatorskie</a:t>
          </a:r>
        </a:p>
      </dgm:t>
    </dgm:pt>
    <dgm:pt modelId="{34B0AF19-DC4D-F146-B32A-4F3913D078DD}" type="parTrans" cxnId="{D5D72489-1995-5F4A-8C10-A5C828C84564}">
      <dgm:prSet/>
      <dgm:spPr/>
      <dgm:t>
        <a:bodyPr/>
        <a:lstStyle/>
        <a:p>
          <a:endParaRPr lang="pl-PL"/>
        </a:p>
      </dgm:t>
    </dgm:pt>
    <dgm:pt modelId="{AB20AFC3-7D68-2940-8AF6-278A12A6D1AB}" type="sibTrans" cxnId="{D5D72489-1995-5F4A-8C10-A5C828C84564}">
      <dgm:prSet/>
      <dgm:spPr/>
    </dgm:pt>
    <dgm:pt modelId="{8FCE2835-E85B-6D40-9E60-8CA5AEAC3DD7}">
      <dgm:prSet phldrT="[Tekst]"/>
      <dgm:spPr/>
      <dgm:t>
        <a:bodyPr/>
        <a:lstStyle/>
        <a:p>
          <a:r>
            <a:rPr lang="pl-PL" dirty="0"/>
            <a:t>Oznaczenia geograficzne</a:t>
          </a:r>
        </a:p>
      </dgm:t>
    </dgm:pt>
    <dgm:pt modelId="{DB4BB392-148A-9F49-A263-4C5E20FD49E5}" type="parTrans" cxnId="{7240DF65-4FE2-8E48-8F2A-CE4196412C55}">
      <dgm:prSet/>
      <dgm:spPr/>
      <dgm:t>
        <a:bodyPr/>
        <a:lstStyle/>
        <a:p>
          <a:endParaRPr lang="pl-PL"/>
        </a:p>
      </dgm:t>
    </dgm:pt>
    <dgm:pt modelId="{BC1A1960-C391-B045-9AE9-A48A4BB4BC59}" type="sibTrans" cxnId="{7240DF65-4FE2-8E48-8F2A-CE4196412C55}">
      <dgm:prSet/>
      <dgm:spPr/>
    </dgm:pt>
    <dgm:pt modelId="{557E250F-028A-1A4F-9919-D217D5E65A5A}">
      <dgm:prSet phldrT="[Tekst]"/>
      <dgm:spPr/>
      <dgm:t>
        <a:bodyPr/>
        <a:lstStyle/>
        <a:p>
          <a:r>
            <a:rPr lang="pl-PL" dirty="0"/>
            <a:t>Bazy danych</a:t>
          </a:r>
        </a:p>
      </dgm:t>
    </dgm:pt>
    <dgm:pt modelId="{05387F46-2F17-134E-8C8A-A9BC1ACF2242}" type="parTrans" cxnId="{5D2BA34F-E5B4-AC41-A0F6-6966A60C4DE7}">
      <dgm:prSet/>
      <dgm:spPr/>
      <dgm:t>
        <a:bodyPr/>
        <a:lstStyle/>
        <a:p>
          <a:endParaRPr lang="pl-PL"/>
        </a:p>
      </dgm:t>
    </dgm:pt>
    <dgm:pt modelId="{13737073-91D4-FB40-9993-1FD1B705B0C9}" type="sibTrans" cxnId="{5D2BA34F-E5B4-AC41-A0F6-6966A60C4DE7}">
      <dgm:prSet/>
      <dgm:spPr/>
    </dgm:pt>
    <dgm:pt modelId="{5A802ADD-4210-3542-BB61-2F14BA1F47DC}">
      <dgm:prSet phldrT="[Tekst]"/>
      <dgm:spPr/>
      <dgm:t>
        <a:bodyPr/>
        <a:lstStyle/>
        <a:p>
          <a:r>
            <a:rPr lang="pl-PL" dirty="0"/>
            <a:t>Odmiany roślin</a:t>
          </a:r>
        </a:p>
      </dgm:t>
    </dgm:pt>
    <dgm:pt modelId="{56E21FF0-3342-D34D-A07F-ABD1B7868B56}" type="parTrans" cxnId="{536FEB90-A8CD-B04D-8800-43358C72912A}">
      <dgm:prSet/>
      <dgm:spPr/>
    </dgm:pt>
    <dgm:pt modelId="{380BCAEC-826D-C043-8CDE-D2734160D7AF}" type="sibTrans" cxnId="{536FEB90-A8CD-B04D-8800-43358C72912A}">
      <dgm:prSet/>
      <dgm:spPr/>
    </dgm:pt>
    <dgm:pt modelId="{9E2CBBAE-E2F9-9349-9042-937A6C8272D8}" type="pres">
      <dgm:prSet presAssocID="{7B4674FC-09B2-3248-9D96-6B6B810CC8F8}" presName="Name0" presStyleCnt="0">
        <dgm:presLayoutVars>
          <dgm:dir/>
          <dgm:animLvl val="lvl"/>
          <dgm:resizeHandles val="exact"/>
        </dgm:presLayoutVars>
      </dgm:prSet>
      <dgm:spPr/>
    </dgm:pt>
    <dgm:pt modelId="{DD7A3769-F492-6B4D-BB69-AAD5D26F0446}" type="pres">
      <dgm:prSet presAssocID="{93D93396-D439-7840-951A-7B5C16409272}" presName="composite" presStyleCnt="0"/>
      <dgm:spPr/>
    </dgm:pt>
    <dgm:pt modelId="{E64174E5-3776-2948-B612-608947A8AE50}" type="pres">
      <dgm:prSet presAssocID="{93D93396-D439-7840-951A-7B5C1640927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22ECCC-6665-6A45-9C19-647DA74B2E20}" type="pres">
      <dgm:prSet presAssocID="{93D93396-D439-7840-951A-7B5C16409272}" presName="desTx" presStyleLbl="revTx" presStyleIdx="0" presStyleCnt="3">
        <dgm:presLayoutVars>
          <dgm:bulletEnabled val="1"/>
        </dgm:presLayoutVars>
      </dgm:prSet>
      <dgm:spPr/>
    </dgm:pt>
    <dgm:pt modelId="{3770408A-5EB4-344C-B9BD-0061A6714434}" type="pres">
      <dgm:prSet presAssocID="{ACF6B06D-0246-7247-BDFD-95B629D30E07}" presName="space" presStyleCnt="0"/>
      <dgm:spPr/>
    </dgm:pt>
    <dgm:pt modelId="{1CFE20D5-28B5-E44B-A381-86DC09A286C4}" type="pres">
      <dgm:prSet presAssocID="{E1394440-2979-874E-9E87-FCDC352D67C5}" presName="composite" presStyleCnt="0"/>
      <dgm:spPr/>
    </dgm:pt>
    <dgm:pt modelId="{41BD281E-FA78-2A46-B1DF-28014C5C149F}" type="pres">
      <dgm:prSet presAssocID="{E1394440-2979-874E-9E87-FCDC352D67C5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14BFE5F-5EDF-F946-B780-8DC9BDE9CD54}" type="pres">
      <dgm:prSet presAssocID="{E1394440-2979-874E-9E87-FCDC352D67C5}" presName="desTx" presStyleLbl="revTx" presStyleIdx="1" presStyleCnt="3">
        <dgm:presLayoutVars>
          <dgm:bulletEnabled val="1"/>
        </dgm:presLayoutVars>
      </dgm:prSet>
      <dgm:spPr/>
    </dgm:pt>
    <dgm:pt modelId="{9652A91E-C9DA-AD4F-8658-06F592AF23EC}" type="pres">
      <dgm:prSet presAssocID="{101C5AC5-D73F-EF42-8BED-8FB932F43113}" presName="space" presStyleCnt="0"/>
      <dgm:spPr/>
    </dgm:pt>
    <dgm:pt modelId="{7CF0CBB4-4B05-0D49-B2B0-3CEEA4034B6B}" type="pres">
      <dgm:prSet presAssocID="{B1E1D4FD-AA26-284E-AC0E-BB0AFDD08077}" presName="composite" presStyleCnt="0"/>
      <dgm:spPr/>
    </dgm:pt>
    <dgm:pt modelId="{1403C18A-B113-6540-AD4D-1C68A15361A3}" type="pres">
      <dgm:prSet presAssocID="{B1E1D4FD-AA26-284E-AC0E-BB0AFDD0807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A27A94DE-F080-1F47-A3C9-CBA132D7A792}" type="pres">
      <dgm:prSet presAssocID="{B1E1D4FD-AA26-284E-AC0E-BB0AFDD08077}" presName="desTx" presStyleLbl="revTx" presStyleIdx="2" presStyleCnt="3">
        <dgm:presLayoutVars>
          <dgm:bulletEnabled val="1"/>
        </dgm:presLayoutVars>
      </dgm:prSet>
      <dgm:spPr/>
    </dgm:pt>
  </dgm:ptLst>
  <dgm:cxnLst>
    <dgm:cxn modelId="{BE56A40A-292C-444B-8A7F-57D47B5A531C}" srcId="{7B4674FC-09B2-3248-9D96-6B6B810CC8F8}" destId="{E1394440-2979-874E-9E87-FCDC352D67C5}" srcOrd="1" destOrd="0" parTransId="{3A77C443-111D-9140-A579-45EDEC1D09A0}" sibTransId="{101C5AC5-D73F-EF42-8BED-8FB932F43113}"/>
    <dgm:cxn modelId="{727DD40D-AF6F-ED40-B36E-2CD2FD97DAE0}" type="presOf" srcId="{F866E5D8-2D6A-6C41-A263-692393DA6539}" destId="{C14BFE5F-5EDF-F946-B780-8DC9BDE9CD54}" srcOrd="0" destOrd="2" presId="urn:microsoft.com/office/officeart/2005/8/layout/chevron1"/>
    <dgm:cxn modelId="{A5FD600E-B54F-9F40-A032-D6AE40F04AD7}" type="presOf" srcId="{573E10BC-6CC7-3943-9290-EB000E986C3D}" destId="{A27A94DE-F080-1F47-A3C9-CBA132D7A792}" srcOrd="0" destOrd="0" presId="urn:microsoft.com/office/officeart/2005/8/layout/chevron1"/>
    <dgm:cxn modelId="{C0380714-F821-2448-84CB-9355A8976313}" srcId="{7B4674FC-09B2-3248-9D96-6B6B810CC8F8}" destId="{B1E1D4FD-AA26-284E-AC0E-BB0AFDD08077}" srcOrd="2" destOrd="0" parTransId="{C0EAC490-9660-7042-B03C-D5636B46F3A3}" sibTransId="{258CBCB7-D17A-444F-8CE0-DD4E8A251BE6}"/>
    <dgm:cxn modelId="{5DE6B41D-26B7-E345-BAEC-10D706F379EC}" type="presOf" srcId="{0A1BEA74-26F0-1A46-8B6D-43F17BA7A271}" destId="{C14BFE5F-5EDF-F946-B780-8DC9BDE9CD54}" srcOrd="0" destOrd="1" presId="urn:microsoft.com/office/officeart/2005/8/layout/chevron1"/>
    <dgm:cxn modelId="{34D12033-8020-C54E-9C0C-3D7C65C4A40D}" srcId="{B1E1D4FD-AA26-284E-AC0E-BB0AFDD08077}" destId="{573E10BC-6CC7-3943-9290-EB000E986C3D}" srcOrd="0" destOrd="0" parTransId="{5C92FC49-3000-584C-BAB3-80202C816327}" sibTransId="{B56F7435-94C2-A246-A319-AFDA2FC9A207}"/>
    <dgm:cxn modelId="{85922841-208F-5648-96AB-B7AF299EB5DD}" srcId="{E1394440-2979-874E-9E87-FCDC352D67C5}" destId="{0A1BEA74-26F0-1A46-8B6D-43F17BA7A271}" srcOrd="1" destOrd="0" parTransId="{BEC3F89C-96C0-DE4C-99C3-5A7F49B9C5E3}" sibTransId="{5A75FF64-B096-774C-8A08-51DD0E53142A}"/>
    <dgm:cxn modelId="{4E913749-FF28-DD44-8EF9-3127368F3A28}" srcId="{7B4674FC-09B2-3248-9D96-6B6B810CC8F8}" destId="{93D93396-D439-7840-951A-7B5C16409272}" srcOrd="0" destOrd="0" parTransId="{B0036A3E-B454-904D-ABD5-59F07D100239}" sibTransId="{ACF6B06D-0246-7247-BDFD-95B629D30E07}"/>
    <dgm:cxn modelId="{5D2BA34F-E5B4-AC41-A0F6-6966A60C4DE7}" srcId="{B1E1D4FD-AA26-284E-AC0E-BB0AFDD08077}" destId="{557E250F-028A-1A4F-9919-D217D5E65A5A}" srcOrd="2" destOrd="0" parTransId="{05387F46-2F17-134E-8C8A-A9BC1ACF2242}" sibTransId="{13737073-91D4-FB40-9993-1FD1B705B0C9}"/>
    <dgm:cxn modelId="{1328BC5A-482B-2C49-A2B6-691B639D189C}" type="presOf" srcId="{4068DEDA-5A72-0048-8D37-0813B792A758}" destId="{C14BFE5F-5EDF-F946-B780-8DC9BDE9CD54}" srcOrd="0" destOrd="3" presId="urn:microsoft.com/office/officeart/2005/8/layout/chevron1"/>
    <dgm:cxn modelId="{1E32D85B-13A9-BC45-BA5B-248973063CF4}" type="presOf" srcId="{557E250F-028A-1A4F-9919-D217D5E65A5A}" destId="{A27A94DE-F080-1F47-A3C9-CBA132D7A792}" srcOrd="0" destOrd="2" presId="urn:microsoft.com/office/officeart/2005/8/layout/chevron1"/>
    <dgm:cxn modelId="{7CA3DA5F-4896-CC48-890C-4FE5654C4FEE}" srcId="{93D93396-D439-7840-951A-7B5C16409272}" destId="{17492998-827E-9A49-994D-832A258E396A}" srcOrd="0" destOrd="0" parTransId="{5F12C5F7-32F7-8B45-9289-FA0D597C421E}" sibTransId="{707F4245-1124-2B47-AF78-A84EA97A20F2}"/>
    <dgm:cxn modelId="{7240DF65-4FE2-8E48-8F2A-CE4196412C55}" srcId="{B1E1D4FD-AA26-284E-AC0E-BB0AFDD08077}" destId="{8FCE2835-E85B-6D40-9E60-8CA5AEAC3DD7}" srcOrd="1" destOrd="0" parTransId="{DB4BB392-148A-9F49-A263-4C5E20FD49E5}" sibTransId="{BC1A1960-C391-B045-9AE9-A48A4BB4BC59}"/>
    <dgm:cxn modelId="{A612246B-7FD8-E64A-BDE3-A62A67EEF978}" type="presOf" srcId="{17492998-827E-9A49-994D-832A258E396A}" destId="{C022ECCC-6665-6A45-9C19-647DA74B2E20}" srcOrd="0" destOrd="0" presId="urn:microsoft.com/office/officeart/2005/8/layout/chevron1"/>
    <dgm:cxn modelId="{DE4A397A-8393-1645-9172-440B8984B546}" type="presOf" srcId="{5A802ADD-4210-3542-BB61-2F14BA1F47DC}" destId="{A27A94DE-F080-1F47-A3C9-CBA132D7A792}" srcOrd="0" destOrd="3" presId="urn:microsoft.com/office/officeart/2005/8/layout/chevron1"/>
    <dgm:cxn modelId="{D5D72489-1995-5F4A-8C10-A5C828C84564}" srcId="{E1394440-2979-874E-9E87-FCDC352D67C5}" destId="{935F3E94-4E9B-5043-9033-23F565BE3F21}" srcOrd="4" destOrd="0" parTransId="{34B0AF19-DC4D-F146-B32A-4F3913D078DD}" sibTransId="{AB20AFC3-7D68-2940-8AF6-278A12A6D1AB}"/>
    <dgm:cxn modelId="{536FEB90-A8CD-B04D-8800-43358C72912A}" srcId="{B1E1D4FD-AA26-284E-AC0E-BB0AFDD08077}" destId="{5A802ADD-4210-3542-BB61-2F14BA1F47DC}" srcOrd="3" destOrd="0" parTransId="{56E21FF0-3342-D34D-A07F-ABD1B7868B56}" sibTransId="{380BCAEC-826D-C043-8CDE-D2734160D7AF}"/>
    <dgm:cxn modelId="{BE7B869D-1AB1-784D-BA8C-6F297026C28A}" type="presOf" srcId="{E1394440-2979-874E-9E87-FCDC352D67C5}" destId="{41BD281E-FA78-2A46-B1DF-28014C5C149F}" srcOrd="0" destOrd="0" presId="urn:microsoft.com/office/officeart/2005/8/layout/chevron1"/>
    <dgm:cxn modelId="{590D8CAB-C0F8-6747-B2CD-3366D59921C8}" srcId="{E1394440-2979-874E-9E87-FCDC352D67C5}" destId="{F866E5D8-2D6A-6C41-A263-692393DA6539}" srcOrd="2" destOrd="0" parTransId="{930D5821-C5E2-3B43-ACAE-BC20EAB483BD}" sibTransId="{11C84176-73B8-394D-B434-EC92761F41C5}"/>
    <dgm:cxn modelId="{BFD728AF-50B3-654E-BF39-800D595393D2}" type="presOf" srcId="{7B4674FC-09B2-3248-9D96-6B6B810CC8F8}" destId="{9E2CBBAE-E2F9-9349-9042-937A6C8272D8}" srcOrd="0" destOrd="0" presId="urn:microsoft.com/office/officeart/2005/8/layout/chevron1"/>
    <dgm:cxn modelId="{054579B4-12F3-4F4C-A23C-B116AD088139}" type="presOf" srcId="{8FCE2835-E85B-6D40-9E60-8CA5AEAC3DD7}" destId="{A27A94DE-F080-1F47-A3C9-CBA132D7A792}" srcOrd="0" destOrd="1" presId="urn:microsoft.com/office/officeart/2005/8/layout/chevron1"/>
    <dgm:cxn modelId="{2FC61BBA-E9C6-8A42-ABFE-7E7498E8FD59}" type="presOf" srcId="{935F3E94-4E9B-5043-9033-23F565BE3F21}" destId="{C14BFE5F-5EDF-F946-B780-8DC9BDE9CD54}" srcOrd="0" destOrd="4" presId="urn:microsoft.com/office/officeart/2005/8/layout/chevron1"/>
    <dgm:cxn modelId="{A5465ABD-7B03-4841-8E50-233FFA96BD49}" type="presOf" srcId="{B1E1D4FD-AA26-284E-AC0E-BB0AFDD08077}" destId="{1403C18A-B113-6540-AD4D-1C68A15361A3}" srcOrd="0" destOrd="0" presId="urn:microsoft.com/office/officeart/2005/8/layout/chevron1"/>
    <dgm:cxn modelId="{792008C8-03EC-D74A-921E-5A1B107124BD}" srcId="{E1394440-2979-874E-9E87-FCDC352D67C5}" destId="{3078DF9C-D5FC-4B4B-8F3A-C4BF322B2150}" srcOrd="0" destOrd="0" parTransId="{79A678DB-D7D7-D043-9621-D09EFCD563CE}" sibTransId="{397F157B-BF3E-7E45-8924-7EBE10A72C59}"/>
    <dgm:cxn modelId="{1F4D87C9-AC0E-FA4F-A02D-49D019049013}" srcId="{E1394440-2979-874E-9E87-FCDC352D67C5}" destId="{4068DEDA-5A72-0048-8D37-0813B792A758}" srcOrd="3" destOrd="0" parTransId="{B80FE4AD-9356-A644-8D39-E0CC60663147}" sibTransId="{EC25D7F6-1023-9642-A83A-90DA6A91D60D}"/>
    <dgm:cxn modelId="{61B9E3F2-8388-7645-8C5A-DF1F4BB34423}" type="presOf" srcId="{3078DF9C-D5FC-4B4B-8F3A-C4BF322B2150}" destId="{C14BFE5F-5EDF-F946-B780-8DC9BDE9CD54}" srcOrd="0" destOrd="0" presId="urn:microsoft.com/office/officeart/2005/8/layout/chevron1"/>
    <dgm:cxn modelId="{696955F9-9B6D-B140-BDEA-C4701F19F8BA}" type="presOf" srcId="{93D93396-D439-7840-951A-7B5C16409272}" destId="{E64174E5-3776-2948-B612-608947A8AE50}" srcOrd="0" destOrd="0" presId="urn:microsoft.com/office/officeart/2005/8/layout/chevron1"/>
    <dgm:cxn modelId="{EFDFA6E2-2FA9-EB4A-B05A-A97955D21840}" type="presParOf" srcId="{9E2CBBAE-E2F9-9349-9042-937A6C8272D8}" destId="{DD7A3769-F492-6B4D-BB69-AAD5D26F0446}" srcOrd="0" destOrd="0" presId="urn:microsoft.com/office/officeart/2005/8/layout/chevron1"/>
    <dgm:cxn modelId="{7ED66C5A-5195-884D-8825-4A4F2645E8DD}" type="presParOf" srcId="{DD7A3769-F492-6B4D-BB69-AAD5D26F0446}" destId="{E64174E5-3776-2948-B612-608947A8AE50}" srcOrd="0" destOrd="0" presId="urn:microsoft.com/office/officeart/2005/8/layout/chevron1"/>
    <dgm:cxn modelId="{19CCDCE7-57A2-D84F-BD94-9EBCF450C6D1}" type="presParOf" srcId="{DD7A3769-F492-6B4D-BB69-AAD5D26F0446}" destId="{C022ECCC-6665-6A45-9C19-647DA74B2E20}" srcOrd="1" destOrd="0" presId="urn:microsoft.com/office/officeart/2005/8/layout/chevron1"/>
    <dgm:cxn modelId="{4BF61CD0-5058-F740-983A-3A626458B46B}" type="presParOf" srcId="{9E2CBBAE-E2F9-9349-9042-937A6C8272D8}" destId="{3770408A-5EB4-344C-B9BD-0061A6714434}" srcOrd="1" destOrd="0" presId="urn:microsoft.com/office/officeart/2005/8/layout/chevron1"/>
    <dgm:cxn modelId="{2818C4A6-2CC7-C343-BC7D-7D14872965B1}" type="presParOf" srcId="{9E2CBBAE-E2F9-9349-9042-937A6C8272D8}" destId="{1CFE20D5-28B5-E44B-A381-86DC09A286C4}" srcOrd="2" destOrd="0" presId="urn:microsoft.com/office/officeart/2005/8/layout/chevron1"/>
    <dgm:cxn modelId="{4C0E6246-8298-1848-8006-7B5549378C01}" type="presParOf" srcId="{1CFE20D5-28B5-E44B-A381-86DC09A286C4}" destId="{41BD281E-FA78-2A46-B1DF-28014C5C149F}" srcOrd="0" destOrd="0" presId="urn:microsoft.com/office/officeart/2005/8/layout/chevron1"/>
    <dgm:cxn modelId="{264E691A-EA7B-2A40-8073-58F7A1BD677C}" type="presParOf" srcId="{1CFE20D5-28B5-E44B-A381-86DC09A286C4}" destId="{C14BFE5F-5EDF-F946-B780-8DC9BDE9CD54}" srcOrd="1" destOrd="0" presId="urn:microsoft.com/office/officeart/2005/8/layout/chevron1"/>
    <dgm:cxn modelId="{BCEB4236-150B-CB4A-A3C4-2C4E56CD9A18}" type="presParOf" srcId="{9E2CBBAE-E2F9-9349-9042-937A6C8272D8}" destId="{9652A91E-C9DA-AD4F-8658-06F592AF23EC}" srcOrd="3" destOrd="0" presId="urn:microsoft.com/office/officeart/2005/8/layout/chevron1"/>
    <dgm:cxn modelId="{2A888DD4-D069-F94D-B130-F41BC748DDFD}" type="presParOf" srcId="{9E2CBBAE-E2F9-9349-9042-937A6C8272D8}" destId="{7CF0CBB4-4B05-0D49-B2B0-3CEEA4034B6B}" srcOrd="4" destOrd="0" presId="urn:microsoft.com/office/officeart/2005/8/layout/chevron1"/>
    <dgm:cxn modelId="{2043F95B-352F-D44A-9FF5-EACCDDC711E1}" type="presParOf" srcId="{7CF0CBB4-4B05-0D49-B2B0-3CEEA4034B6B}" destId="{1403C18A-B113-6540-AD4D-1C68A15361A3}" srcOrd="0" destOrd="0" presId="urn:microsoft.com/office/officeart/2005/8/layout/chevron1"/>
    <dgm:cxn modelId="{4E1ECFBF-372A-9441-B9B6-ABE0A56F0AA1}" type="presParOf" srcId="{7CF0CBB4-4B05-0D49-B2B0-3CEEA4034B6B}" destId="{A27A94DE-F080-1F47-A3C9-CBA132D7A79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5071CD-A47E-4A1C-B727-4FAADDB3D8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BF149E9-4799-4399-8F48-F681AE9C6C36}">
      <dgm:prSet phldrT="[Tekst]"/>
      <dgm:spPr/>
      <dgm:t>
        <a:bodyPr/>
        <a:lstStyle/>
        <a:p>
          <a:r>
            <a:rPr lang="pl-PL" dirty="0"/>
            <a:t>Konwencja berneńska (1886 r.)</a:t>
          </a:r>
          <a:endParaRPr lang="en-GB" dirty="0"/>
        </a:p>
      </dgm:t>
    </dgm:pt>
    <dgm:pt modelId="{318B25B6-9446-4F2E-9330-34318CCBD7D9}" type="parTrans" cxnId="{70386FF4-8678-480C-B9E6-6C6AA25F951F}">
      <dgm:prSet/>
      <dgm:spPr/>
      <dgm:t>
        <a:bodyPr/>
        <a:lstStyle/>
        <a:p>
          <a:endParaRPr lang="en-GB"/>
        </a:p>
      </dgm:t>
    </dgm:pt>
    <dgm:pt modelId="{85ABE4B1-D01E-4092-8E91-1AF11E49B5D7}" type="sibTrans" cxnId="{70386FF4-8678-480C-B9E6-6C6AA25F951F}">
      <dgm:prSet/>
      <dgm:spPr/>
      <dgm:t>
        <a:bodyPr/>
        <a:lstStyle/>
        <a:p>
          <a:endParaRPr lang="en-GB"/>
        </a:p>
      </dgm:t>
    </dgm:pt>
    <dgm:pt modelId="{59670C3B-F217-4E7D-B14A-AA62498EF695}">
      <dgm:prSet phldrT="[Tekst]"/>
      <dgm:spPr/>
      <dgm:t>
        <a:bodyPr/>
        <a:lstStyle/>
        <a:p>
          <a:r>
            <a:rPr lang="pl-PL" dirty="0"/>
            <a:t>Konwencja rzymska (1961 r.)</a:t>
          </a:r>
          <a:endParaRPr lang="en-GB" dirty="0"/>
        </a:p>
      </dgm:t>
    </dgm:pt>
    <dgm:pt modelId="{DC8E3422-1EB9-4349-938D-3498074843A6}" type="parTrans" cxnId="{7E32FDE7-81C8-4B6C-977A-074D0A2BF9C3}">
      <dgm:prSet/>
      <dgm:spPr/>
      <dgm:t>
        <a:bodyPr/>
        <a:lstStyle/>
        <a:p>
          <a:endParaRPr lang="en-GB"/>
        </a:p>
      </dgm:t>
    </dgm:pt>
    <dgm:pt modelId="{993E7B52-3B73-4A86-8926-D12CCD4BC7A0}" type="sibTrans" cxnId="{7E32FDE7-81C8-4B6C-977A-074D0A2BF9C3}">
      <dgm:prSet/>
      <dgm:spPr/>
      <dgm:t>
        <a:bodyPr/>
        <a:lstStyle/>
        <a:p>
          <a:endParaRPr lang="en-GB"/>
        </a:p>
      </dgm:t>
    </dgm:pt>
    <dgm:pt modelId="{306EE681-05E8-49F7-AE4E-3B49EF11E7A7}">
      <dgm:prSet phldrT="[Tekst]"/>
      <dgm:spPr/>
      <dgm:t>
        <a:bodyPr/>
        <a:lstStyle/>
        <a:p>
          <a:r>
            <a:rPr lang="pl-PL" dirty="0"/>
            <a:t>Porozumienie TRIPS (1994 r.)</a:t>
          </a:r>
          <a:endParaRPr lang="en-GB" dirty="0"/>
        </a:p>
      </dgm:t>
    </dgm:pt>
    <dgm:pt modelId="{0A303A26-E554-428F-89D4-280DFF516BC0}" type="parTrans" cxnId="{480FAF9A-0B62-4DE7-8934-CF0D889BC0FC}">
      <dgm:prSet/>
      <dgm:spPr/>
      <dgm:t>
        <a:bodyPr/>
        <a:lstStyle/>
        <a:p>
          <a:endParaRPr lang="en-GB"/>
        </a:p>
      </dgm:t>
    </dgm:pt>
    <dgm:pt modelId="{9FF13199-58D2-4F6B-B8B4-05C51A21417E}" type="sibTrans" cxnId="{480FAF9A-0B62-4DE7-8934-CF0D889BC0FC}">
      <dgm:prSet/>
      <dgm:spPr/>
      <dgm:t>
        <a:bodyPr/>
        <a:lstStyle/>
        <a:p>
          <a:endParaRPr lang="en-GB"/>
        </a:p>
      </dgm:t>
    </dgm:pt>
    <dgm:pt modelId="{F4202CA9-CAFF-4C30-8672-D1304493C1D0}">
      <dgm:prSet/>
      <dgm:spPr/>
      <dgm:t>
        <a:bodyPr/>
        <a:lstStyle/>
        <a:p>
          <a:r>
            <a:rPr lang="pl-PL" dirty="0"/>
            <a:t>Traktaty WIPO: WCT i WPPT (1996 r.)</a:t>
          </a:r>
          <a:endParaRPr lang="en-GB" dirty="0"/>
        </a:p>
      </dgm:t>
    </dgm:pt>
    <dgm:pt modelId="{31C2616F-0376-47A3-A1AF-AE6815180F61}" type="parTrans" cxnId="{B93BE227-3528-4B2A-A320-E60601F7D4E1}">
      <dgm:prSet/>
      <dgm:spPr/>
      <dgm:t>
        <a:bodyPr/>
        <a:lstStyle/>
        <a:p>
          <a:endParaRPr lang="en-GB"/>
        </a:p>
      </dgm:t>
    </dgm:pt>
    <dgm:pt modelId="{8F3D95C2-8568-430F-B1E9-7E4F62546341}" type="sibTrans" cxnId="{B93BE227-3528-4B2A-A320-E60601F7D4E1}">
      <dgm:prSet/>
      <dgm:spPr/>
      <dgm:t>
        <a:bodyPr/>
        <a:lstStyle/>
        <a:p>
          <a:endParaRPr lang="en-GB"/>
        </a:p>
      </dgm:t>
    </dgm:pt>
    <dgm:pt modelId="{956EC64F-410F-F342-B2A4-AA29E53D40FF}">
      <dgm:prSet phldrT="[Tekst]"/>
      <dgm:spPr/>
      <dgm:t>
        <a:bodyPr/>
        <a:lstStyle/>
        <a:p>
          <a:r>
            <a:rPr lang="en-GB" dirty="0" err="1"/>
            <a:t>ochrona</a:t>
          </a:r>
          <a:r>
            <a:rPr lang="en-GB" dirty="0"/>
            <a:t> </a:t>
          </a:r>
          <a:r>
            <a:rPr lang="en-GB" dirty="0" err="1"/>
            <a:t>dzieł</a:t>
          </a:r>
          <a:r>
            <a:rPr lang="en-GB" dirty="0"/>
            <a:t> </a:t>
          </a:r>
          <a:r>
            <a:rPr lang="en-GB" dirty="0" err="1"/>
            <a:t>literackich</a:t>
          </a:r>
          <a:r>
            <a:rPr lang="en-GB" dirty="0"/>
            <a:t> </a:t>
          </a:r>
          <a:r>
            <a:rPr lang="en-GB" dirty="0" err="1"/>
            <a:t>naukowych</a:t>
          </a:r>
          <a:r>
            <a:rPr lang="en-GB" dirty="0"/>
            <a:t>, </a:t>
          </a:r>
          <a:r>
            <a:rPr lang="en-GB" dirty="0" err="1"/>
            <a:t>artystycznych</a:t>
          </a:r>
          <a:r>
            <a:rPr lang="en-GB" dirty="0"/>
            <a:t> - bez </a:t>
          </a:r>
          <a:r>
            <a:rPr lang="en-GB" dirty="0" err="1"/>
            <a:t>względu</a:t>
          </a:r>
          <a:r>
            <a:rPr lang="en-GB" dirty="0"/>
            <a:t> </a:t>
          </a:r>
          <a:r>
            <a:rPr lang="en-GB" dirty="0" err="1"/>
            <a:t>na</a:t>
          </a:r>
          <a:r>
            <a:rPr lang="en-GB" dirty="0"/>
            <a:t> </a:t>
          </a:r>
          <a:r>
            <a:rPr lang="en-GB" dirty="0" err="1"/>
            <a:t>sposób</a:t>
          </a:r>
          <a:r>
            <a:rPr lang="en-GB" dirty="0"/>
            <a:t> </a:t>
          </a:r>
          <a:r>
            <a:rPr lang="en-GB" dirty="0" err="1"/>
            <a:t>wyrażenia</a:t>
          </a:r>
          <a:endParaRPr lang="en-GB" dirty="0"/>
        </a:p>
      </dgm:t>
    </dgm:pt>
    <dgm:pt modelId="{45FA4D72-1CDB-894D-93F1-88E48A0E2F73}" type="parTrans" cxnId="{DA235EFE-1413-F748-BC78-2F9CCAD40DDB}">
      <dgm:prSet/>
      <dgm:spPr/>
      <dgm:t>
        <a:bodyPr/>
        <a:lstStyle/>
        <a:p>
          <a:endParaRPr lang="pl-PL"/>
        </a:p>
      </dgm:t>
    </dgm:pt>
    <dgm:pt modelId="{9FF5069D-5946-8141-9E95-3DFFF14B099D}" type="sibTrans" cxnId="{DA235EFE-1413-F748-BC78-2F9CCAD40DDB}">
      <dgm:prSet/>
      <dgm:spPr/>
      <dgm:t>
        <a:bodyPr/>
        <a:lstStyle/>
        <a:p>
          <a:endParaRPr lang="pl-PL"/>
        </a:p>
      </dgm:t>
    </dgm:pt>
    <dgm:pt modelId="{9EA51959-DBDE-DF42-BC50-777DDEF544C3}">
      <dgm:prSet phldrT="[Tekst]"/>
      <dgm:spPr/>
      <dgm:t>
        <a:bodyPr/>
        <a:lstStyle/>
        <a:p>
          <a:r>
            <a:rPr lang="en-GB" dirty="0" err="1"/>
            <a:t>Prawa</a:t>
          </a:r>
          <a:r>
            <a:rPr lang="en-GB" dirty="0"/>
            <a:t> </a:t>
          </a:r>
          <a:r>
            <a:rPr lang="en-GB" dirty="0" err="1"/>
            <a:t>artystów</a:t>
          </a:r>
          <a:r>
            <a:rPr lang="en-GB" dirty="0"/>
            <a:t> </a:t>
          </a:r>
          <a:r>
            <a:rPr lang="en-GB" dirty="0" err="1"/>
            <a:t>wykonawców</a:t>
          </a:r>
          <a:r>
            <a:rPr lang="en-GB" dirty="0"/>
            <a:t>, </a:t>
          </a:r>
          <a:r>
            <a:rPr lang="en-GB" dirty="0" err="1"/>
            <a:t>prawa</a:t>
          </a:r>
          <a:r>
            <a:rPr lang="en-GB" dirty="0"/>
            <a:t> </a:t>
          </a:r>
          <a:r>
            <a:rPr lang="en-GB" dirty="0" err="1"/>
            <a:t>producentów</a:t>
          </a:r>
          <a:r>
            <a:rPr lang="en-GB" dirty="0"/>
            <a:t> </a:t>
          </a:r>
          <a:r>
            <a:rPr lang="en-GB" dirty="0" err="1"/>
            <a:t>fonogramów</a:t>
          </a:r>
          <a:r>
            <a:rPr lang="en-GB" dirty="0"/>
            <a:t>, </a:t>
          </a:r>
          <a:r>
            <a:rPr lang="en-GB" dirty="0" err="1"/>
            <a:t>prawa</a:t>
          </a:r>
          <a:r>
            <a:rPr lang="en-GB" dirty="0"/>
            <a:t> do </a:t>
          </a:r>
          <a:r>
            <a:rPr lang="en-GB" dirty="0" err="1"/>
            <a:t>nadań</a:t>
          </a:r>
          <a:r>
            <a:rPr lang="en-GB" dirty="0"/>
            <a:t> </a:t>
          </a:r>
        </a:p>
      </dgm:t>
    </dgm:pt>
    <dgm:pt modelId="{4152FAB5-8B9C-A641-B15B-8607446E131D}" type="parTrans" cxnId="{78BF2530-DF7D-E646-89DE-B1A786BD767F}">
      <dgm:prSet/>
      <dgm:spPr/>
      <dgm:t>
        <a:bodyPr/>
        <a:lstStyle/>
        <a:p>
          <a:endParaRPr lang="pl-PL"/>
        </a:p>
      </dgm:t>
    </dgm:pt>
    <dgm:pt modelId="{3101E924-BF60-7D45-B94B-63F398926518}" type="sibTrans" cxnId="{78BF2530-DF7D-E646-89DE-B1A786BD767F}">
      <dgm:prSet/>
      <dgm:spPr/>
      <dgm:t>
        <a:bodyPr/>
        <a:lstStyle/>
        <a:p>
          <a:endParaRPr lang="pl-PL"/>
        </a:p>
      </dgm:t>
    </dgm:pt>
    <dgm:pt modelId="{0ED76A65-8B36-1D41-B90F-8338507CF16D}">
      <dgm:prSet phldrT="[Tekst]"/>
      <dgm:spPr/>
      <dgm:t>
        <a:bodyPr/>
        <a:lstStyle/>
        <a:p>
          <a:r>
            <a:rPr lang="pl-PL" dirty="0"/>
            <a:t>załącznik 1C do Konwencji ustanawiającej Światową Organizację Handlu (WTO) uchwalonej 5.04.1994 r. w Marrakeszu, </a:t>
          </a:r>
          <a:endParaRPr lang="en-GB" dirty="0"/>
        </a:p>
      </dgm:t>
    </dgm:pt>
    <dgm:pt modelId="{0D1F3236-0819-F542-94EB-E93C4303758A}" type="parTrans" cxnId="{C3F50092-62FB-7A43-A0D6-25C38DA4BF8D}">
      <dgm:prSet/>
      <dgm:spPr/>
      <dgm:t>
        <a:bodyPr/>
        <a:lstStyle/>
        <a:p>
          <a:endParaRPr lang="pl-PL"/>
        </a:p>
      </dgm:t>
    </dgm:pt>
    <dgm:pt modelId="{26609F65-53EC-8C4F-BF76-36D5AFEF03C7}" type="sibTrans" cxnId="{C3F50092-62FB-7A43-A0D6-25C38DA4BF8D}">
      <dgm:prSet/>
      <dgm:spPr/>
      <dgm:t>
        <a:bodyPr/>
        <a:lstStyle/>
        <a:p>
          <a:endParaRPr lang="pl-PL"/>
        </a:p>
      </dgm:t>
    </dgm:pt>
    <dgm:pt modelId="{0F4B8F50-3075-E24F-9E09-AD1E39309A7C}">
      <dgm:prSet/>
      <dgm:spPr/>
      <dgm:t>
        <a:bodyPr/>
        <a:lstStyle/>
        <a:p>
          <a:r>
            <a:rPr lang="pl-PL" dirty="0"/>
            <a:t>utrzymanie i rozwój ochrony praw autorskich i praw pokrewnych z uwzględnieniem rewolucyjnych zmian wynikających z rozwoju technologicznego, polegającego w szczególności na zastosowaniu techniki cyfrowej</a:t>
          </a:r>
          <a:endParaRPr lang="en-GB" dirty="0"/>
        </a:p>
      </dgm:t>
    </dgm:pt>
    <dgm:pt modelId="{AA6D29A2-40F9-9946-A3DB-0DD516E97364}" type="parTrans" cxnId="{304959EC-706B-6042-A6F3-AB5AC27B5B0B}">
      <dgm:prSet/>
      <dgm:spPr/>
      <dgm:t>
        <a:bodyPr/>
        <a:lstStyle/>
        <a:p>
          <a:endParaRPr lang="pl-PL"/>
        </a:p>
      </dgm:t>
    </dgm:pt>
    <dgm:pt modelId="{A692F69C-764E-7B47-AC65-D0F9484F82C2}" type="sibTrans" cxnId="{304959EC-706B-6042-A6F3-AB5AC27B5B0B}">
      <dgm:prSet/>
      <dgm:spPr/>
      <dgm:t>
        <a:bodyPr/>
        <a:lstStyle/>
        <a:p>
          <a:endParaRPr lang="pl-PL"/>
        </a:p>
      </dgm:t>
    </dgm:pt>
    <dgm:pt modelId="{B8A66BAB-E703-A64C-AD41-F8ECF4A1D0DB}">
      <dgm:prSet phldrT="[Tekst]"/>
      <dgm:spPr/>
      <dgm:t>
        <a:bodyPr/>
        <a:lstStyle/>
        <a:p>
          <a:r>
            <a:rPr lang="en-GB" dirty="0" err="1"/>
            <a:t>Powszechna</a:t>
          </a:r>
          <a:r>
            <a:rPr lang="en-GB" dirty="0"/>
            <a:t> </a:t>
          </a:r>
          <a:r>
            <a:rPr lang="en-GB" dirty="0" err="1"/>
            <a:t>Konwencja</a:t>
          </a:r>
          <a:r>
            <a:rPr lang="en-GB" dirty="0"/>
            <a:t> o </a:t>
          </a:r>
          <a:r>
            <a:rPr lang="en-GB" dirty="0" err="1"/>
            <a:t>Prawie</a:t>
          </a:r>
          <a:r>
            <a:rPr lang="en-GB" dirty="0"/>
            <a:t> </a:t>
          </a:r>
          <a:r>
            <a:rPr lang="en-GB" dirty="0" err="1"/>
            <a:t>Autorskim</a:t>
          </a:r>
          <a:r>
            <a:rPr lang="en-GB" dirty="0"/>
            <a:t> (1952 r.)</a:t>
          </a:r>
        </a:p>
      </dgm:t>
    </dgm:pt>
    <dgm:pt modelId="{008A6252-9A1A-9043-B16C-50355D34CAF8}" type="parTrans" cxnId="{5851F68D-224D-AB40-BBDE-4D71ACA0D1C6}">
      <dgm:prSet/>
      <dgm:spPr/>
      <dgm:t>
        <a:bodyPr/>
        <a:lstStyle/>
        <a:p>
          <a:endParaRPr lang="pl-PL"/>
        </a:p>
      </dgm:t>
    </dgm:pt>
    <dgm:pt modelId="{EB0BFEB7-C5F2-AB47-B199-2C3E4E2F5EB1}" type="sibTrans" cxnId="{5851F68D-224D-AB40-BBDE-4D71ACA0D1C6}">
      <dgm:prSet/>
      <dgm:spPr/>
      <dgm:t>
        <a:bodyPr/>
        <a:lstStyle/>
        <a:p>
          <a:endParaRPr lang="pl-PL"/>
        </a:p>
      </dgm:t>
    </dgm:pt>
    <dgm:pt modelId="{05ED560A-C277-6C46-BEAB-A1894B038A01}">
      <dgm:prSet/>
      <dgm:spPr/>
      <dgm:t>
        <a:bodyPr/>
        <a:lstStyle/>
        <a:p>
          <a:r>
            <a:rPr lang="pl-PL" dirty="0"/>
            <a:t>Instytucja noty copyright, która stanowiła rodzaj surogatu dla spełnienia szczegółowych wymogów formalnych przewidywanych w państwie dochodzenia ochrony utworu </a:t>
          </a:r>
        </a:p>
      </dgm:t>
    </dgm:pt>
    <dgm:pt modelId="{0724490E-8EA9-FF4B-A5A1-61D1BC510C93}" type="parTrans" cxnId="{1F7D872B-9ACB-1B40-B933-2619788EF8B6}">
      <dgm:prSet/>
      <dgm:spPr/>
      <dgm:t>
        <a:bodyPr/>
        <a:lstStyle/>
        <a:p>
          <a:endParaRPr lang="pl-PL"/>
        </a:p>
      </dgm:t>
    </dgm:pt>
    <dgm:pt modelId="{691B6D76-FAF4-6A41-9EA5-12CBF21A47F3}" type="sibTrans" cxnId="{1F7D872B-9ACB-1B40-B933-2619788EF8B6}">
      <dgm:prSet/>
      <dgm:spPr/>
      <dgm:t>
        <a:bodyPr/>
        <a:lstStyle/>
        <a:p>
          <a:endParaRPr lang="pl-PL"/>
        </a:p>
      </dgm:t>
    </dgm:pt>
    <dgm:pt modelId="{778E9BDA-F1FB-42B8-9663-86CA86990B21}" type="pres">
      <dgm:prSet presAssocID="{965071CD-A47E-4A1C-B727-4FAADDB3D899}" presName="linear" presStyleCnt="0">
        <dgm:presLayoutVars>
          <dgm:dir/>
          <dgm:animLvl val="lvl"/>
          <dgm:resizeHandles val="exact"/>
        </dgm:presLayoutVars>
      </dgm:prSet>
      <dgm:spPr/>
    </dgm:pt>
    <dgm:pt modelId="{587D7DA6-BA7B-4319-B193-A0520B99A610}" type="pres">
      <dgm:prSet presAssocID="{8BF149E9-4799-4399-8F48-F681AE9C6C36}" presName="parentLin" presStyleCnt="0"/>
      <dgm:spPr/>
    </dgm:pt>
    <dgm:pt modelId="{F3050B32-6099-469B-8E91-C2EC9E651063}" type="pres">
      <dgm:prSet presAssocID="{8BF149E9-4799-4399-8F48-F681AE9C6C36}" presName="parentLeftMargin" presStyleLbl="node1" presStyleIdx="0" presStyleCnt="5"/>
      <dgm:spPr/>
    </dgm:pt>
    <dgm:pt modelId="{F9DD2CB5-2D87-40E9-8A98-CBE4194D2AC6}" type="pres">
      <dgm:prSet presAssocID="{8BF149E9-4799-4399-8F48-F681AE9C6C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3BADF10-029A-47F9-8902-A55E9229B6B8}" type="pres">
      <dgm:prSet presAssocID="{8BF149E9-4799-4399-8F48-F681AE9C6C36}" presName="negativeSpace" presStyleCnt="0"/>
      <dgm:spPr/>
    </dgm:pt>
    <dgm:pt modelId="{1DB0E104-2A6E-428A-B84D-D3965B44B152}" type="pres">
      <dgm:prSet presAssocID="{8BF149E9-4799-4399-8F48-F681AE9C6C36}" presName="childText" presStyleLbl="conFgAcc1" presStyleIdx="0" presStyleCnt="5">
        <dgm:presLayoutVars>
          <dgm:bulletEnabled val="1"/>
        </dgm:presLayoutVars>
      </dgm:prSet>
      <dgm:spPr/>
    </dgm:pt>
    <dgm:pt modelId="{6F14E0AF-9AD8-48A7-AC28-9934746E634E}" type="pres">
      <dgm:prSet presAssocID="{85ABE4B1-D01E-4092-8E91-1AF11E49B5D7}" presName="spaceBetweenRectangles" presStyleCnt="0"/>
      <dgm:spPr/>
    </dgm:pt>
    <dgm:pt modelId="{270BD339-4838-4B46-8D5B-6B18F38F0BF6}" type="pres">
      <dgm:prSet presAssocID="{B8A66BAB-E703-A64C-AD41-F8ECF4A1D0DB}" presName="parentLin" presStyleCnt="0"/>
      <dgm:spPr/>
    </dgm:pt>
    <dgm:pt modelId="{6BBC5202-C604-0349-883A-DD5D19466C0C}" type="pres">
      <dgm:prSet presAssocID="{B8A66BAB-E703-A64C-AD41-F8ECF4A1D0DB}" presName="parentLeftMargin" presStyleLbl="node1" presStyleIdx="0" presStyleCnt="5"/>
      <dgm:spPr/>
    </dgm:pt>
    <dgm:pt modelId="{CAB0B955-6D13-A446-B5C0-E439ABAF2338}" type="pres">
      <dgm:prSet presAssocID="{B8A66BAB-E703-A64C-AD41-F8ECF4A1D0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4A2991-97C5-0248-A65F-A16110B6DA19}" type="pres">
      <dgm:prSet presAssocID="{B8A66BAB-E703-A64C-AD41-F8ECF4A1D0DB}" presName="negativeSpace" presStyleCnt="0"/>
      <dgm:spPr/>
    </dgm:pt>
    <dgm:pt modelId="{A1C5E144-E2BF-0548-8D8B-0024AFB81D37}" type="pres">
      <dgm:prSet presAssocID="{B8A66BAB-E703-A64C-AD41-F8ECF4A1D0DB}" presName="childText" presStyleLbl="conFgAcc1" presStyleIdx="1" presStyleCnt="5">
        <dgm:presLayoutVars>
          <dgm:bulletEnabled val="1"/>
        </dgm:presLayoutVars>
      </dgm:prSet>
      <dgm:spPr/>
    </dgm:pt>
    <dgm:pt modelId="{5303FD66-BA1E-7D4B-8CEF-0351D0C4CDA1}" type="pres">
      <dgm:prSet presAssocID="{EB0BFEB7-C5F2-AB47-B199-2C3E4E2F5EB1}" presName="spaceBetweenRectangles" presStyleCnt="0"/>
      <dgm:spPr/>
    </dgm:pt>
    <dgm:pt modelId="{DE2824D5-0BA9-415A-B5A4-706B226B7898}" type="pres">
      <dgm:prSet presAssocID="{59670C3B-F217-4E7D-B14A-AA62498EF695}" presName="parentLin" presStyleCnt="0"/>
      <dgm:spPr/>
    </dgm:pt>
    <dgm:pt modelId="{50C7DD37-D755-40CC-BACA-D2F27620D9ED}" type="pres">
      <dgm:prSet presAssocID="{59670C3B-F217-4E7D-B14A-AA62498EF695}" presName="parentLeftMargin" presStyleLbl="node1" presStyleIdx="1" presStyleCnt="5"/>
      <dgm:spPr/>
    </dgm:pt>
    <dgm:pt modelId="{D00A92DA-EE6D-4B6F-B2E5-A46C8D0BFAEE}" type="pres">
      <dgm:prSet presAssocID="{59670C3B-F217-4E7D-B14A-AA62498EF6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01C9EF-BBAE-43C8-895E-0456155A0A63}" type="pres">
      <dgm:prSet presAssocID="{59670C3B-F217-4E7D-B14A-AA62498EF695}" presName="negativeSpace" presStyleCnt="0"/>
      <dgm:spPr/>
    </dgm:pt>
    <dgm:pt modelId="{5E83B159-42F0-4A34-BCAF-FFAE9358EAA1}" type="pres">
      <dgm:prSet presAssocID="{59670C3B-F217-4E7D-B14A-AA62498EF695}" presName="childText" presStyleLbl="conFgAcc1" presStyleIdx="2" presStyleCnt="5">
        <dgm:presLayoutVars>
          <dgm:bulletEnabled val="1"/>
        </dgm:presLayoutVars>
      </dgm:prSet>
      <dgm:spPr/>
    </dgm:pt>
    <dgm:pt modelId="{840E2BBA-66E5-49AC-B0DE-3638F9F73DB0}" type="pres">
      <dgm:prSet presAssocID="{993E7B52-3B73-4A86-8926-D12CCD4BC7A0}" presName="spaceBetweenRectangles" presStyleCnt="0"/>
      <dgm:spPr/>
    </dgm:pt>
    <dgm:pt modelId="{DF2B7143-3B3B-4186-886D-FE1AC7F182E4}" type="pres">
      <dgm:prSet presAssocID="{306EE681-05E8-49F7-AE4E-3B49EF11E7A7}" presName="parentLin" presStyleCnt="0"/>
      <dgm:spPr/>
    </dgm:pt>
    <dgm:pt modelId="{95A0C18F-706D-4E31-8FD8-ED20DDF94EF9}" type="pres">
      <dgm:prSet presAssocID="{306EE681-05E8-49F7-AE4E-3B49EF11E7A7}" presName="parentLeftMargin" presStyleLbl="node1" presStyleIdx="2" presStyleCnt="5"/>
      <dgm:spPr/>
    </dgm:pt>
    <dgm:pt modelId="{7E4AFDD5-FBEA-43F8-B809-1D1901FD0334}" type="pres">
      <dgm:prSet presAssocID="{306EE681-05E8-49F7-AE4E-3B49EF11E7A7}" presName="parentText" presStyleLbl="node1" presStyleIdx="3" presStyleCnt="5" custLinFactNeighborX="1668">
        <dgm:presLayoutVars>
          <dgm:chMax val="0"/>
          <dgm:bulletEnabled val="1"/>
        </dgm:presLayoutVars>
      </dgm:prSet>
      <dgm:spPr/>
    </dgm:pt>
    <dgm:pt modelId="{EA469C1D-569D-48C2-915A-3A3D02F129B2}" type="pres">
      <dgm:prSet presAssocID="{306EE681-05E8-49F7-AE4E-3B49EF11E7A7}" presName="negativeSpace" presStyleCnt="0"/>
      <dgm:spPr/>
    </dgm:pt>
    <dgm:pt modelId="{298271A7-B7B2-4D5D-B48C-27DD0A760E9C}" type="pres">
      <dgm:prSet presAssocID="{306EE681-05E8-49F7-AE4E-3B49EF11E7A7}" presName="childText" presStyleLbl="conFgAcc1" presStyleIdx="3" presStyleCnt="5">
        <dgm:presLayoutVars>
          <dgm:bulletEnabled val="1"/>
        </dgm:presLayoutVars>
      </dgm:prSet>
      <dgm:spPr/>
    </dgm:pt>
    <dgm:pt modelId="{BC36D137-6C94-478A-AB79-DABB050A18D1}" type="pres">
      <dgm:prSet presAssocID="{9FF13199-58D2-4F6B-B8B4-05C51A21417E}" presName="spaceBetweenRectangles" presStyleCnt="0"/>
      <dgm:spPr/>
    </dgm:pt>
    <dgm:pt modelId="{0CF5F0DE-35E6-4CDB-BF9A-36894D0B3ADE}" type="pres">
      <dgm:prSet presAssocID="{F4202CA9-CAFF-4C30-8672-D1304493C1D0}" presName="parentLin" presStyleCnt="0"/>
      <dgm:spPr/>
    </dgm:pt>
    <dgm:pt modelId="{29D64964-01E1-480B-B154-A5B96FD60A43}" type="pres">
      <dgm:prSet presAssocID="{F4202CA9-CAFF-4C30-8672-D1304493C1D0}" presName="parentLeftMargin" presStyleLbl="node1" presStyleIdx="3" presStyleCnt="5"/>
      <dgm:spPr/>
    </dgm:pt>
    <dgm:pt modelId="{A73DDDF0-88E0-466C-B3EF-2B68164D098B}" type="pres">
      <dgm:prSet presAssocID="{F4202CA9-CAFF-4C30-8672-D1304493C1D0}" presName="parentText" presStyleLbl="node1" presStyleIdx="4" presStyleCnt="5" custLinFactNeighborX="2830">
        <dgm:presLayoutVars>
          <dgm:chMax val="0"/>
          <dgm:bulletEnabled val="1"/>
        </dgm:presLayoutVars>
      </dgm:prSet>
      <dgm:spPr/>
    </dgm:pt>
    <dgm:pt modelId="{211240A6-85DD-476B-ABE6-72E0A339BE66}" type="pres">
      <dgm:prSet presAssocID="{F4202CA9-CAFF-4C30-8672-D1304493C1D0}" presName="negativeSpace" presStyleCnt="0"/>
      <dgm:spPr/>
    </dgm:pt>
    <dgm:pt modelId="{3DD14A61-8793-4780-9FA7-51FE6A59209F}" type="pres">
      <dgm:prSet presAssocID="{F4202CA9-CAFF-4C30-8672-D1304493C1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79BA11-878C-C742-9E69-303ECC04FEA2}" type="presOf" srcId="{05ED560A-C277-6C46-BEAB-A1894B038A01}" destId="{A1C5E144-E2BF-0548-8D8B-0024AFB81D37}" srcOrd="0" destOrd="0" presId="urn:microsoft.com/office/officeart/2005/8/layout/list1"/>
    <dgm:cxn modelId="{0F9BC319-C2AF-8C40-AB85-06C7DADC19BB}" type="presOf" srcId="{0ED76A65-8B36-1D41-B90F-8338507CF16D}" destId="{298271A7-B7B2-4D5D-B48C-27DD0A760E9C}" srcOrd="0" destOrd="0" presId="urn:microsoft.com/office/officeart/2005/8/layout/list1"/>
    <dgm:cxn modelId="{86645D20-731D-4EB0-9C11-AFF8EF97AC80}" type="presOf" srcId="{306EE681-05E8-49F7-AE4E-3B49EF11E7A7}" destId="{7E4AFDD5-FBEA-43F8-B809-1D1901FD0334}" srcOrd="1" destOrd="0" presId="urn:microsoft.com/office/officeart/2005/8/layout/list1"/>
    <dgm:cxn modelId="{AC0C0F27-E32C-4A84-B79E-6BD467D3C94F}" type="presOf" srcId="{F4202CA9-CAFF-4C30-8672-D1304493C1D0}" destId="{29D64964-01E1-480B-B154-A5B96FD60A43}" srcOrd="0" destOrd="0" presId="urn:microsoft.com/office/officeart/2005/8/layout/list1"/>
    <dgm:cxn modelId="{B93BE227-3528-4B2A-A320-E60601F7D4E1}" srcId="{965071CD-A47E-4A1C-B727-4FAADDB3D899}" destId="{F4202CA9-CAFF-4C30-8672-D1304493C1D0}" srcOrd="4" destOrd="0" parTransId="{31C2616F-0376-47A3-A1AF-AE6815180F61}" sibTransId="{8F3D95C2-8568-430F-B1E9-7E4F62546341}"/>
    <dgm:cxn modelId="{1F7D872B-9ACB-1B40-B933-2619788EF8B6}" srcId="{B8A66BAB-E703-A64C-AD41-F8ECF4A1D0DB}" destId="{05ED560A-C277-6C46-BEAB-A1894B038A01}" srcOrd="0" destOrd="0" parTransId="{0724490E-8EA9-FF4B-A5A1-61D1BC510C93}" sibTransId="{691B6D76-FAF4-6A41-9EA5-12CBF21A47F3}"/>
    <dgm:cxn modelId="{78BF2530-DF7D-E646-89DE-B1A786BD767F}" srcId="{59670C3B-F217-4E7D-B14A-AA62498EF695}" destId="{9EA51959-DBDE-DF42-BC50-777DDEF544C3}" srcOrd="0" destOrd="0" parTransId="{4152FAB5-8B9C-A641-B15B-8607446E131D}" sibTransId="{3101E924-BF60-7D45-B94B-63F398926518}"/>
    <dgm:cxn modelId="{B8A7DF57-2462-4071-9DF2-C89AC3C9EB0A}" type="presOf" srcId="{965071CD-A47E-4A1C-B727-4FAADDB3D899}" destId="{778E9BDA-F1FB-42B8-9663-86CA86990B21}" srcOrd="0" destOrd="0" presId="urn:microsoft.com/office/officeart/2005/8/layout/list1"/>
    <dgm:cxn modelId="{C029645C-67ED-644B-BB0D-0584903029A4}" type="presOf" srcId="{B8A66BAB-E703-A64C-AD41-F8ECF4A1D0DB}" destId="{CAB0B955-6D13-A446-B5C0-E439ABAF2338}" srcOrd="1" destOrd="0" presId="urn:microsoft.com/office/officeart/2005/8/layout/list1"/>
    <dgm:cxn modelId="{93679C5F-7325-4BE2-87E1-29A4ECA7D30A}" type="presOf" srcId="{59670C3B-F217-4E7D-B14A-AA62498EF695}" destId="{D00A92DA-EE6D-4B6F-B2E5-A46C8D0BFAEE}" srcOrd="1" destOrd="0" presId="urn:microsoft.com/office/officeart/2005/8/layout/list1"/>
    <dgm:cxn modelId="{5E1BE263-ADEB-42E9-AF01-F5A801CCAE28}" type="presOf" srcId="{306EE681-05E8-49F7-AE4E-3B49EF11E7A7}" destId="{95A0C18F-706D-4E31-8FD8-ED20DDF94EF9}" srcOrd="0" destOrd="0" presId="urn:microsoft.com/office/officeart/2005/8/layout/list1"/>
    <dgm:cxn modelId="{8CDA6B84-7BF9-46DE-B6A6-DC6A5C606FC7}" type="presOf" srcId="{59670C3B-F217-4E7D-B14A-AA62498EF695}" destId="{50C7DD37-D755-40CC-BACA-D2F27620D9ED}" srcOrd="0" destOrd="0" presId="urn:microsoft.com/office/officeart/2005/8/layout/list1"/>
    <dgm:cxn modelId="{5851F68D-224D-AB40-BBDE-4D71ACA0D1C6}" srcId="{965071CD-A47E-4A1C-B727-4FAADDB3D899}" destId="{B8A66BAB-E703-A64C-AD41-F8ECF4A1D0DB}" srcOrd="1" destOrd="0" parTransId="{008A6252-9A1A-9043-B16C-50355D34CAF8}" sibTransId="{EB0BFEB7-C5F2-AB47-B199-2C3E4E2F5EB1}"/>
    <dgm:cxn modelId="{EC468A8F-6F6D-9041-B66C-DC2B7BC65FE8}" type="presOf" srcId="{956EC64F-410F-F342-B2A4-AA29E53D40FF}" destId="{1DB0E104-2A6E-428A-B84D-D3965B44B152}" srcOrd="0" destOrd="0" presId="urn:microsoft.com/office/officeart/2005/8/layout/list1"/>
    <dgm:cxn modelId="{C3F50092-62FB-7A43-A0D6-25C38DA4BF8D}" srcId="{306EE681-05E8-49F7-AE4E-3B49EF11E7A7}" destId="{0ED76A65-8B36-1D41-B90F-8338507CF16D}" srcOrd="0" destOrd="0" parTransId="{0D1F3236-0819-F542-94EB-E93C4303758A}" sibTransId="{26609F65-53EC-8C4F-BF76-36D5AFEF03C7}"/>
    <dgm:cxn modelId="{480FAF9A-0B62-4DE7-8934-CF0D889BC0FC}" srcId="{965071CD-A47E-4A1C-B727-4FAADDB3D899}" destId="{306EE681-05E8-49F7-AE4E-3B49EF11E7A7}" srcOrd="3" destOrd="0" parTransId="{0A303A26-E554-428F-89D4-280DFF516BC0}" sibTransId="{9FF13199-58D2-4F6B-B8B4-05C51A21417E}"/>
    <dgm:cxn modelId="{32D102B8-9AF3-3A40-B3CF-ABFFB160F265}" type="presOf" srcId="{9EA51959-DBDE-DF42-BC50-777DDEF544C3}" destId="{5E83B159-42F0-4A34-BCAF-FFAE9358EAA1}" srcOrd="0" destOrd="0" presId="urn:microsoft.com/office/officeart/2005/8/layout/list1"/>
    <dgm:cxn modelId="{1520B4C2-CCB5-FC44-8FBC-27C88931BAAC}" type="presOf" srcId="{0F4B8F50-3075-E24F-9E09-AD1E39309A7C}" destId="{3DD14A61-8793-4780-9FA7-51FE6A59209F}" srcOrd="0" destOrd="0" presId="urn:microsoft.com/office/officeart/2005/8/layout/list1"/>
    <dgm:cxn modelId="{A52BE2CA-13B3-4205-AA74-10713486020C}" type="presOf" srcId="{8BF149E9-4799-4399-8F48-F681AE9C6C36}" destId="{F9DD2CB5-2D87-40E9-8A98-CBE4194D2AC6}" srcOrd="1" destOrd="0" presId="urn:microsoft.com/office/officeart/2005/8/layout/list1"/>
    <dgm:cxn modelId="{7F6FEFD7-4EEA-4B4E-925C-0D794E5D475F}" type="presOf" srcId="{8BF149E9-4799-4399-8F48-F681AE9C6C36}" destId="{F3050B32-6099-469B-8E91-C2EC9E651063}" srcOrd="0" destOrd="0" presId="urn:microsoft.com/office/officeart/2005/8/layout/list1"/>
    <dgm:cxn modelId="{7E32FDE7-81C8-4B6C-977A-074D0A2BF9C3}" srcId="{965071CD-A47E-4A1C-B727-4FAADDB3D899}" destId="{59670C3B-F217-4E7D-B14A-AA62498EF695}" srcOrd="2" destOrd="0" parTransId="{DC8E3422-1EB9-4349-938D-3498074843A6}" sibTransId="{993E7B52-3B73-4A86-8926-D12CCD4BC7A0}"/>
    <dgm:cxn modelId="{304959EC-706B-6042-A6F3-AB5AC27B5B0B}" srcId="{F4202CA9-CAFF-4C30-8672-D1304493C1D0}" destId="{0F4B8F50-3075-E24F-9E09-AD1E39309A7C}" srcOrd="0" destOrd="0" parTransId="{AA6D29A2-40F9-9946-A3DB-0DD516E97364}" sibTransId="{A692F69C-764E-7B47-AC65-D0F9484F82C2}"/>
    <dgm:cxn modelId="{277CBEEC-A984-B548-AF39-ACF1EB7A6629}" type="presOf" srcId="{B8A66BAB-E703-A64C-AD41-F8ECF4A1D0DB}" destId="{6BBC5202-C604-0349-883A-DD5D19466C0C}" srcOrd="0" destOrd="0" presId="urn:microsoft.com/office/officeart/2005/8/layout/list1"/>
    <dgm:cxn modelId="{70386FF4-8678-480C-B9E6-6C6AA25F951F}" srcId="{965071CD-A47E-4A1C-B727-4FAADDB3D899}" destId="{8BF149E9-4799-4399-8F48-F681AE9C6C36}" srcOrd="0" destOrd="0" parTransId="{318B25B6-9446-4F2E-9330-34318CCBD7D9}" sibTransId="{85ABE4B1-D01E-4092-8E91-1AF11E49B5D7}"/>
    <dgm:cxn modelId="{2C9610FD-6934-40FA-AB72-DC5084D42D39}" type="presOf" srcId="{F4202CA9-CAFF-4C30-8672-D1304493C1D0}" destId="{A73DDDF0-88E0-466C-B3EF-2B68164D098B}" srcOrd="1" destOrd="0" presId="urn:microsoft.com/office/officeart/2005/8/layout/list1"/>
    <dgm:cxn modelId="{DA235EFE-1413-F748-BC78-2F9CCAD40DDB}" srcId="{8BF149E9-4799-4399-8F48-F681AE9C6C36}" destId="{956EC64F-410F-F342-B2A4-AA29E53D40FF}" srcOrd="0" destOrd="0" parTransId="{45FA4D72-1CDB-894D-93F1-88E48A0E2F73}" sibTransId="{9FF5069D-5946-8141-9E95-3DFFF14B099D}"/>
    <dgm:cxn modelId="{F365E799-8611-4379-BA00-A7C6D07D6203}" type="presParOf" srcId="{778E9BDA-F1FB-42B8-9663-86CA86990B21}" destId="{587D7DA6-BA7B-4319-B193-A0520B99A610}" srcOrd="0" destOrd="0" presId="urn:microsoft.com/office/officeart/2005/8/layout/list1"/>
    <dgm:cxn modelId="{E46E75CC-BCA2-4FB2-BEC3-8C6D94177843}" type="presParOf" srcId="{587D7DA6-BA7B-4319-B193-A0520B99A610}" destId="{F3050B32-6099-469B-8E91-C2EC9E651063}" srcOrd="0" destOrd="0" presId="urn:microsoft.com/office/officeart/2005/8/layout/list1"/>
    <dgm:cxn modelId="{AF24ACA3-8B8D-4165-8872-3B8AE9BBD607}" type="presParOf" srcId="{587D7DA6-BA7B-4319-B193-A0520B99A610}" destId="{F9DD2CB5-2D87-40E9-8A98-CBE4194D2AC6}" srcOrd="1" destOrd="0" presId="urn:microsoft.com/office/officeart/2005/8/layout/list1"/>
    <dgm:cxn modelId="{C0F68CDC-A4A6-49C3-B0BD-6E1B9983F21A}" type="presParOf" srcId="{778E9BDA-F1FB-42B8-9663-86CA86990B21}" destId="{B3BADF10-029A-47F9-8902-A55E9229B6B8}" srcOrd="1" destOrd="0" presId="urn:microsoft.com/office/officeart/2005/8/layout/list1"/>
    <dgm:cxn modelId="{813E6665-F713-4EB3-AE7E-967E88EE8561}" type="presParOf" srcId="{778E9BDA-F1FB-42B8-9663-86CA86990B21}" destId="{1DB0E104-2A6E-428A-B84D-D3965B44B152}" srcOrd="2" destOrd="0" presId="urn:microsoft.com/office/officeart/2005/8/layout/list1"/>
    <dgm:cxn modelId="{0B8F8A7C-14D7-4C1A-881A-9E63288743F5}" type="presParOf" srcId="{778E9BDA-F1FB-42B8-9663-86CA86990B21}" destId="{6F14E0AF-9AD8-48A7-AC28-9934746E634E}" srcOrd="3" destOrd="0" presId="urn:microsoft.com/office/officeart/2005/8/layout/list1"/>
    <dgm:cxn modelId="{B7176F38-1269-6644-8A4A-D17C77AD710E}" type="presParOf" srcId="{778E9BDA-F1FB-42B8-9663-86CA86990B21}" destId="{270BD339-4838-4B46-8D5B-6B18F38F0BF6}" srcOrd="4" destOrd="0" presId="urn:microsoft.com/office/officeart/2005/8/layout/list1"/>
    <dgm:cxn modelId="{FB7F5128-A159-0442-8316-5FA0F184C9E0}" type="presParOf" srcId="{270BD339-4838-4B46-8D5B-6B18F38F0BF6}" destId="{6BBC5202-C604-0349-883A-DD5D19466C0C}" srcOrd="0" destOrd="0" presId="urn:microsoft.com/office/officeart/2005/8/layout/list1"/>
    <dgm:cxn modelId="{71C5D569-3428-6548-861F-4601E1618A88}" type="presParOf" srcId="{270BD339-4838-4B46-8D5B-6B18F38F0BF6}" destId="{CAB0B955-6D13-A446-B5C0-E439ABAF2338}" srcOrd="1" destOrd="0" presId="urn:microsoft.com/office/officeart/2005/8/layout/list1"/>
    <dgm:cxn modelId="{E7FF32D0-5587-1948-BD96-90735460BC34}" type="presParOf" srcId="{778E9BDA-F1FB-42B8-9663-86CA86990B21}" destId="{744A2991-97C5-0248-A65F-A16110B6DA19}" srcOrd="5" destOrd="0" presId="urn:microsoft.com/office/officeart/2005/8/layout/list1"/>
    <dgm:cxn modelId="{F68E2C76-C938-5047-B3EF-0AD7065019D0}" type="presParOf" srcId="{778E9BDA-F1FB-42B8-9663-86CA86990B21}" destId="{A1C5E144-E2BF-0548-8D8B-0024AFB81D37}" srcOrd="6" destOrd="0" presId="urn:microsoft.com/office/officeart/2005/8/layout/list1"/>
    <dgm:cxn modelId="{D01AE008-D124-7C43-B87F-4D73A5EA99D1}" type="presParOf" srcId="{778E9BDA-F1FB-42B8-9663-86CA86990B21}" destId="{5303FD66-BA1E-7D4B-8CEF-0351D0C4CDA1}" srcOrd="7" destOrd="0" presId="urn:microsoft.com/office/officeart/2005/8/layout/list1"/>
    <dgm:cxn modelId="{5C946A92-2228-4E20-95E2-ACB846421BD6}" type="presParOf" srcId="{778E9BDA-F1FB-42B8-9663-86CA86990B21}" destId="{DE2824D5-0BA9-415A-B5A4-706B226B7898}" srcOrd="8" destOrd="0" presId="urn:microsoft.com/office/officeart/2005/8/layout/list1"/>
    <dgm:cxn modelId="{BBD386D8-78D9-4EE3-831D-75D7A789B59D}" type="presParOf" srcId="{DE2824D5-0BA9-415A-B5A4-706B226B7898}" destId="{50C7DD37-D755-40CC-BACA-D2F27620D9ED}" srcOrd="0" destOrd="0" presId="urn:microsoft.com/office/officeart/2005/8/layout/list1"/>
    <dgm:cxn modelId="{B21A19DA-D44C-44EF-9961-8D02EC735D6C}" type="presParOf" srcId="{DE2824D5-0BA9-415A-B5A4-706B226B7898}" destId="{D00A92DA-EE6D-4B6F-B2E5-A46C8D0BFAEE}" srcOrd="1" destOrd="0" presId="urn:microsoft.com/office/officeart/2005/8/layout/list1"/>
    <dgm:cxn modelId="{04FC275D-D06B-400B-819B-1A487683CADF}" type="presParOf" srcId="{778E9BDA-F1FB-42B8-9663-86CA86990B21}" destId="{4C01C9EF-BBAE-43C8-895E-0456155A0A63}" srcOrd="9" destOrd="0" presId="urn:microsoft.com/office/officeart/2005/8/layout/list1"/>
    <dgm:cxn modelId="{0D20ACDC-8B2B-4E09-B677-91EA7C11A8F0}" type="presParOf" srcId="{778E9BDA-F1FB-42B8-9663-86CA86990B21}" destId="{5E83B159-42F0-4A34-BCAF-FFAE9358EAA1}" srcOrd="10" destOrd="0" presId="urn:microsoft.com/office/officeart/2005/8/layout/list1"/>
    <dgm:cxn modelId="{DA39618A-FCE2-444F-9324-F5F352563267}" type="presParOf" srcId="{778E9BDA-F1FB-42B8-9663-86CA86990B21}" destId="{840E2BBA-66E5-49AC-B0DE-3638F9F73DB0}" srcOrd="11" destOrd="0" presId="urn:microsoft.com/office/officeart/2005/8/layout/list1"/>
    <dgm:cxn modelId="{2A642519-4739-43D1-8A81-0D96D5157C33}" type="presParOf" srcId="{778E9BDA-F1FB-42B8-9663-86CA86990B21}" destId="{DF2B7143-3B3B-4186-886D-FE1AC7F182E4}" srcOrd="12" destOrd="0" presId="urn:microsoft.com/office/officeart/2005/8/layout/list1"/>
    <dgm:cxn modelId="{3ED4A948-4E9D-4D4D-A051-5BB0B7280091}" type="presParOf" srcId="{DF2B7143-3B3B-4186-886D-FE1AC7F182E4}" destId="{95A0C18F-706D-4E31-8FD8-ED20DDF94EF9}" srcOrd="0" destOrd="0" presId="urn:microsoft.com/office/officeart/2005/8/layout/list1"/>
    <dgm:cxn modelId="{4214A612-C104-464B-BBED-1CBE3ACB49F4}" type="presParOf" srcId="{DF2B7143-3B3B-4186-886D-FE1AC7F182E4}" destId="{7E4AFDD5-FBEA-43F8-B809-1D1901FD0334}" srcOrd="1" destOrd="0" presId="urn:microsoft.com/office/officeart/2005/8/layout/list1"/>
    <dgm:cxn modelId="{3959F501-2178-4E11-A4EF-7346077F8642}" type="presParOf" srcId="{778E9BDA-F1FB-42B8-9663-86CA86990B21}" destId="{EA469C1D-569D-48C2-915A-3A3D02F129B2}" srcOrd="13" destOrd="0" presId="urn:microsoft.com/office/officeart/2005/8/layout/list1"/>
    <dgm:cxn modelId="{D570DA8D-6569-4E0A-A5F7-3F911A1A58D3}" type="presParOf" srcId="{778E9BDA-F1FB-42B8-9663-86CA86990B21}" destId="{298271A7-B7B2-4D5D-B48C-27DD0A760E9C}" srcOrd="14" destOrd="0" presId="urn:microsoft.com/office/officeart/2005/8/layout/list1"/>
    <dgm:cxn modelId="{13235013-F3C7-4429-85F7-E2CAD7289540}" type="presParOf" srcId="{778E9BDA-F1FB-42B8-9663-86CA86990B21}" destId="{BC36D137-6C94-478A-AB79-DABB050A18D1}" srcOrd="15" destOrd="0" presId="urn:microsoft.com/office/officeart/2005/8/layout/list1"/>
    <dgm:cxn modelId="{5FDB6841-55D3-49FE-BAB0-A2E417DCCE50}" type="presParOf" srcId="{778E9BDA-F1FB-42B8-9663-86CA86990B21}" destId="{0CF5F0DE-35E6-4CDB-BF9A-36894D0B3ADE}" srcOrd="16" destOrd="0" presId="urn:microsoft.com/office/officeart/2005/8/layout/list1"/>
    <dgm:cxn modelId="{20C84CAB-22B1-47CC-82FC-EA72B43649FF}" type="presParOf" srcId="{0CF5F0DE-35E6-4CDB-BF9A-36894D0B3ADE}" destId="{29D64964-01E1-480B-B154-A5B96FD60A43}" srcOrd="0" destOrd="0" presId="urn:microsoft.com/office/officeart/2005/8/layout/list1"/>
    <dgm:cxn modelId="{DFB02DB3-70F4-4CAF-A00A-55F89BC626D0}" type="presParOf" srcId="{0CF5F0DE-35E6-4CDB-BF9A-36894D0B3ADE}" destId="{A73DDDF0-88E0-466C-B3EF-2B68164D098B}" srcOrd="1" destOrd="0" presId="urn:microsoft.com/office/officeart/2005/8/layout/list1"/>
    <dgm:cxn modelId="{D3B578D9-1282-4E70-A8D9-05121D35C366}" type="presParOf" srcId="{778E9BDA-F1FB-42B8-9663-86CA86990B21}" destId="{211240A6-85DD-476B-ABE6-72E0A339BE66}" srcOrd="17" destOrd="0" presId="urn:microsoft.com/office/officeart/2005/8/layout/list1"/>
    <dgm:cxn modelId="{6E363D7F-0B88-4774-AEDC-C7E548BCB4D8}" type="presParOf" srcId="{778E9BDA-F1FB-42B8-9663-86CA86990B21}" destId="{3DD14A61-8793-4780-9FA7-51FE6A59209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75E492-6FBF-4376-958C-F6554C1676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0BBE37-8AAB-43CE-A5FA-49CCACCD787D}">
      <dgm:prSet phldrT="[Tekst]"/>
      <dgm:spPr/>
      <dgm:t>
        <a:bodyPr/>
        <a:lstStyle/>
        <a:p>
          <a:r>
            <a:rPr lang="pl-PL" dirty="0"/>
            <a:t>System</a:t>
          </a:r>
          <a:endParaRPr lang="en-GB" dirty="0"/>
        </a:p>
      </dgm:t>
    </dgm:pt>
    <dgm:pt modelId="{0C304BB0-47DD-4BC9-864F-478EF4AD42F1}" type="parTrans" cxnId="{6C597147-C405-4566-9505-97956B38FE0E}">
      <dgm:prSet/>
      <dgm:spPr/>
      <dgm:t>
        <a:bodyPr/>
        <a:lstStyle/>
        <a:p>
          <a:endParaRPr lang="en-GB"/>
        </a:p>
      </dgm:t>
    </dgm:pt>
    <dgm:pt modelId="{8B48F64D-451A-4F40-8A95-EBF528D328F6}" type="sibTrans" cxnId="{6C597147-C405-4566-9505-97956B38FE0E}">
      <dgm:prSet/>
      <dgm:spPr/>
      <dgm:t>
        <a:bodyPr/>
        <a:lstStyle/>
        <a:p>
          <a:endParaRPr lang="en-GB"/>
        </a:p>
      </dgm:t>
    </dgm:pt>
    <dgm:pt modelId="{D2E305A6-4458-463F-BDF5-B45191079E72}">
      <dgm:prSet phldrT="[Tekst]"/>
      <dgm:spPr/>
      <dgm:t>
        <a:bodyPr/>
        <a:lstStyle/>
        <a:p>
          <a:r>
            <a:rPr lang="pl-PL" dirty="0"/>
            <a:t>Kontynentalny</a:t>
          </a:r>
          <a:endParaRPr lang="en-GB" dirty="0"/>
        </a:p>
      </dgm:t>
    </dgm:pt>
    <dgm:pt modelId="{00313123-661B-42C2-B479-DEC74C3AE899}" type="parTrans" cxnId="{25462457-A521-42F7-8D8C-5CEA3F625C8C}">
      <dgm:prSet/>
      <dgm:spPr/>
      <dgm:t>
        <a:bodyPr/>
        <a:lstStyle/>
        <a:p>
          <a:endParaRPr lang="en-GB"/>
        </a:p>
      </dgm:t>
    </dgm:pt>
    <dgm:pt modelId="{0AC12154-D861-4737-8D70-9B2FC4D11FEE}" type="sibTrans" cxnId="{25462457-A521-42F7-8D8C-5CEA3F625C8C}">
      <dgm:prSet/>
      <dgm:spPr/>
      <dgm:t>
        <a:bodyPr/>
        <a:lstStyle/>
        <a:p>
          <a:endParaRPr lang="en-GB"/>
        </a:p>
      </dgm:t>
    </dgm:pt>
    <dgm:pt modelId="{0BE94DA3-1C89-49D3-9327-F06693DA8317}">
      <dgm:prSet phldrT="[Tekst]"/>
      <dgm:spPr/>
      <dgm:t>
        <a:bodyPr/>
        <a:lstStyle/>
        <a:p>
          <a:r>
            <a:rPr lang="pl-PL" dirty="0"/>
            <a:t>Dualistyczny</a:t>
          </a:r>
          <a:endParaRPr lang="en-GB" dirty="0"/>
        </a:p>
      </dgm:t>
    </dgm:pt>
    <dgm:pt modelId="{DBC4033E-9E58-4F60-A8D4-351275E97E7D}" type="parTrans" cxnId="{77B1CD67-D87B-4389-9FFD-25AE2052CB2B}">
      <dgm:prSet/>
      <dgm:spPr/>
      <dgm:t>
        <a:bodyPr/>
        <a:lstStyle/>
        <a:p>
          <a:endParaRPr lang="en-GB"/>
        </a:p>
      </dgm:t>
    </dgm:pt>
    <dgm:pt modelId="{C08B6EC1-DEC9-4D07-94B0-90982A03D167}" type="sibTrans" cxnId="{77B1CD67-D87B-4389-9FFD-25AE2052CB2B}">
      <dgm:prSet/>
      <dgm:spPr/>
      <dgm:t>
        <a:bodyPr/>
        <a:lstStyle/>
        <a:p>
          <a:endParaRPr lang="en-GB"/>
        </a:p>
      </dgm:t>
    </dgm:pt>
    <dgm:pt modelId="{649F8225-F830-46E6-B16F-03F88653297D}">
      <dgm:prSet phldrT="[Tekst]"/>
      <dgm:spPr/>
      <dgm:t>
        <a:bodyPr/>
        <a:lstStyle/>
        <a:p>
          <a:r>
            <a:rPr lang="pl-PL" dirty="0"/>
            <a:t>Monistyczny</a:t>
          </a:r>
          <a:endParaRPr lang="en-GB" dirty="0"/>
        </a:p>
      </dgm:t>
    </dgm:pt>
    <dgm:pt modelId="{406D5F6A-1184-4516-8CE1-306C2CC947C7}" type="parTrans" cxnId="{DE1E76B1-20B2-4B2D-8358-E39E5B9FDB9B}">
      <dgm:prSet/>
      <dgm:spPr/>
      <dgm:t>
        <a:bodyPr/>
        <a:lstStyle/>
        <a:p>
          <a:endParaRPr lang="en-GB"/>
        </a:p>
      </dgm:t>
    </dgm:pt>
    <dgm:pt modelId="{BE19B28F-EFC8-46D5-87DA-565EAC5A5936}" type="sibTrans" cxnId="{DE1E76B1-20B2-4B2D-8358-E39E5B9FDB9B}">
      <dgm:prSet/>
      <dgm:spPr/>
      <dgm:t>
        <a:bodyPr/>
        <a:lstStyle/>
        <a:p>
          <a:endParaRPr lang="en-GB"/>
        </a:p>
      </dgm:t>
    </dgm:pt>
    <dgm:pt modelId="{A76EEA8A-5ACB-4017-A289-46DAF6BE0D6B}">
      <dgm:prSet phldrT="[Tekst]"/>
      <dgm:spPr/>
      <dgm:t>
        <a:bodyPr/>
        <a:lstStyle/>
        <a:p>
          <a:r>
            <a:rPr lang="pl-PL" dirty="0"/>
            <a:t>Anglosaski</a:t>
          </a:r>
          <a:endParaRPr lang="en-GB" dirty="0"/>
        </a:p>
      </dgm:t>
    </dgm:pt>
    <dgm:pt modelId="{AB6295E1-5F04-49C7-B46A-400E606E3875}" type="parTrans" cxnId="{93F3FEDC-0ADF-4B6F-A02E-57DC165FF81D}">
      <dgm:prSet/>
      <dgm:spPr/>
      <dgm:t>
        <a:bodyPr/>
        <a:lstStyle/>
        <a:p>
          <a:endParaRPr lang="en-GB"/>
        </a:p>
      </dgm:t>
    </dgm:pt>
    <dgm:pt modelId="{51C0E74F-4288-4965-A4AB-E4576C975CC9}" type="sibTrans" cxnId="{93F3FEDC-0ADF-4B6F-A02E-57DC165FF81D}">
      <dgm:prSet/>
      <dgm:spPr/>
      <dgm:t>
        <a:bodyPr/>
        <a:lstStyle/>
        <a:p>
          <a:endParaRPr lang="en-GB"/>
        </a:p>
      </dgm:t>
    </dgm:pt>
    <dgm:pt modelId="{1ECA9E77-FBB1-4A44-A433-2DEE8220C247}" type="pres">
      <dgm:prSet presAssocID="{8D75E492-6FBF-4376-958C-F6554C1676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E4FAC1-4975-42EB-A3C9-761989CDFE0C}" type="pres">
      <dgm:prSet presAssocID="{C10BBE37-8AAB-43CE-A5FA-49CCACCD787D}" presName="root1" presStyleCnt="0"/>
      <dgm:spPr/>
    </dgm:pt>
    <dgm:pt modelId="{C7503F3F-7D3B-4064-88EC-13C96CBF53D9}" type="pres">
      <dgm:prSet presAssocID="{C10BBE37-8AAB-43CE-A5FA-49CCACCD787D}" presName="LevelOneTextNode" presStyleLbl="node0" presStyleIdx="0" presStyleCnt="1">
        <dgm:presLayoutVars>
          <dgm:chPref val="3"/>
        </dgm:presLayoutVars>
      </dgm:prSet>
      <dgm:spPr/>
    </dgm:pt>
    <dgm:pt modelId="{F813D242-13B6-4733-8425-7B5311383AE7}" type="pres">
      <dgm:prSet presAssocID="{C10BBE37-8AAB-43CE-A5FA-49CCACCD787D}" presName="level2hierChild" presStyleCnt="0"/>
      <dgm:spPr/>
    </dgm:pt>
    <dgm:pt modelId="{B027D857-9045-4AF4-9E10-333760586666}" type="pres">
      <dgm:prSet presAssocID="{00313123-661B-42C2-B479-DEC74C3AE899}" presName="conn2-1" presStyleLbl="parChTrans1D2" presStyleIdx="0" presStyleCnt="2"/>
      <dgm:spPr/>
    </dgm:pt>
    <dgm:pt modelId="{CFD28BC4-1BF7-4D7B-80E3-96275FF6367C}" type="pres">
      <dgm:prSet presAssocID="{00313123-661B-42C2-B479-DEC74C3AE899}" presName="connTx" presStyleLbl="parChTrans1D2" presStyleIdx="0" presStyleCnt="2"/>
      <dgm:spPr/>
    </dgm:pt>
    <dgm:pt modelId="{3610D216-3FAA-4FEF-988B-5D6631A9D35D}" type="pres">
      <dgm:prSet presAssocID="{D2E305A6-4458-463F-BDF5-B45191079E72}" presName="root2" presStyleCnt="0"/>
      <dgm:spPr/>
    </dgm:pt>
    <dgm:pt modelId="{1AD610BF-54B1-46D2-B4AD-1A66DC76221E}" type="pres">
      <dgm:prSet presAssocID="{D2E305A6-4458-463F-BDF5-B45191079E72}" presName="LevelTwoTextNode" presStyleLbl="node2" presStyleIdx="0" presStyleCnt="2">
        <dgm:presLayoutVars>
          <dgm:chPref val="3"/>
        </dgm:presLayoutVars>
      </dgm:prSet>
      <dgm:spPr/>
    </dgm:pt>
    <dgm:pt modelId="{37F04D4B-3154-470E-955D-44710985A066}" type="pres">
      <dgm:prSet presAssocID="{D2E305A6-4458-463F-BDF5-B45191079E72}" presName="level3hierChild" presStyleCnt="0"/>
      <dgm:spPr/>
    </dgm:pt>
    <dgm:pt modelId="{375F7E64-554D-4CA2-89A6-B1103C624EB3}" type="pres">
      <dgm:prSet presAssocID="{DBC4033E-9E58-4F60-A8D4-351275E97E7D}" presName="conn2-1" presStyleLbl="parChTrans1D3" presStyleIdx="0" presStyleCnt="2"/>
      <dgm:spPr/>
    </dgm:pt>
    <dgm:pt modelId="{26A8D8B7-71E2-45B5-A155-B4837A3E6E6F}" type="pres">
      <dgm:prSet presAssocID="{DBC4033E-9E58-4F60-A8D4-351275E97E7D}" presName="connTx" presStyleLbl="parChTrans1D3" presStyleIdx="0" presStyleCnt="2"/>
      <dgm:spPr/>
    </dgm:pt>
    <dgm:pt modelId="{7EF2B801-DB0E-4592-A213-A7EFD71BBD73}" type="pres">
      <dgm:prSet presAssocID="{0BE94DA3-1C89-49D3-9327-F06693DA8317}" presName="root2" presStyleCnt="0"/>
      <dgm:spPr/>
    </dgm:pt>
    <dgm:pt modelId="{8C097D08-1157-4C06-A58E-8389F4067D81}" type="pres">
      <dgm:prSet presAssocID="{0BE94DA3-1C89-49D3-9327-F06693DA8317}" presName="LevelTwoTextNode" presStyleLbl="node3" presStyleIdx="0" presStyleCnt="2" custLinFactNeighborX="190" custLinFactNeighborY="-6075">
        <dgm:presLayoutVars>
          <dgm:chPref val="3"/>
        </dgm:presLayoutVars>
      </dgm:prSet>
      <dgm:spPr/>
    </dgm:pt>
    <dgm:pt modelId="{DEDF4A00-C57B-451E-84FB-31A5ABB7C615}" type="pres">
      <dgm:prSet presAssocID="{0BE94DA3-1C89-49D3-9327-F06693DA8317}" presName="level3hierChild" presStyleCnt="0"/>
      <dgm:spPr/>
    </dgm:pt>
    <dgm:pt modelId="{7B3B1091-FB07-4072-AE2F-EC85606A2E48}" type="pres">
      <dgm:prSet presAssocID="{406D5F6A-1184-4516-8CE1-306C2CC947C7}" presName="conn2-1" presStyleLbl="parChTrans1D3" presStyleIdx="1" presStyleCnt="2"/>
      <dgm:spPr/>
    </dgm:pt>
    <dgm:pt modelId="{FFFC479C-E878-47AB-BD5D-FF5331262191}" type="pres">
      <dgm:prSet presAssocID="{406D5F6A-1184-4516-8CE1-306C2CC947C7}" presName="connTx" presStyleLbl="parChTrans1D3" presStyleIdx="1" presStyleCnt="2"/>
      <dgm:spPr/>
    </dgm:pt>
    <dgm:pt modelId="{B9122C60-13B1-4BEB-9DBD-3F6AFDCCD4F4}" type="pres">
      <dgm:prSet presAssocID="{649F8225-F830-46E6-B16F-03F88653297D}" presName="root2" presStyleCnt="0"/>
      <dgm:spPr/>
    </dgm:pt>
    <dgm:pt modelId="{1247C628-9A54-4B51-935E-87D42B9B0B32}" type="pres">
      <dgm:prSet presAssocID="{649F8225-F830-46E6-B16F-03F88653297D}" presName="LevelTwoTextNode" presStyleLbl="node3" presStyleIdx="1" presStyleCnt="2">
        <dgm:presLayoutVars>
          <dgm:chPref val="3"/>
        </dgm:presLayoutVars>
      </dgm:prSet>
      <dgm:spPr/>
    </dgm:pt>
    <dgm:pt modelId="{F79330AA-7C13-4541-806E-18B1F6E54271}" type="pres">
      <dgm:prSet presAssocID="{649F8225-F830-46E6-B16F-03F88653297D}" presName="level3hierChild" presStyleCnt="0"/>
      <dgm:spPr/>
    </dgm:pt>
    <dgm:pt modelId="{D09A8858-C5B1-4176-9BC5-3AF2A1E2EC3C}" type="pres">
      <dgm:prSet presAssocID="{AB6295E1-5F04-49C7-B46A-400E606E3875}" presName="conn2-1" presStyleLbl="parChTrans1D2" presStyleIdx="1" presStyleCnt="2"/>
      <dgm:spPr/>
    </dgm:pt>
    <dgm:pt modelId="{1CA32446-119D-4627-B3D2-10015E3137F2}" type="pres">
      <dgm:prSet presAssocID="{AB6295E1-5F04-49C7-B46A-400E606E3875}" presName="connTx" presStyleLbl="parChTrans1D2" presStyleIdx="1" presStyleCnt="2"/>
      <dgm:spPr/>
    </dgm:pt>
    <dgm:pt modelId="{8DB2670B-F9F2-4583-B8B0-AAD3A8963F88}" type="pres">
      <dgm:prSet presAssocID="{A76EEA8A-5ACB-4017-A289-46DAF6BE0D6B}" presName="root2" presStyleCnt="0"/>
      <dgm:spPr/>
    </dgm:pt>
    <dgm:pt modelId="{F2F8B6FB-6016-452A-9313-2183A69AB07C}" type="pres">
      <dgm:prSet presAssocID="{A76EEA8A-5ACB-4017-A289-46DAF6BE0D6B}" presName="LevelTwoTextNode" presStyleLbl="node2" presStyleIdx="1" presStyleCnt="2">
        <dgm:presLayoutVars>
          <dgm:chPref val="3"/>
        </dgm:presLayoutVars>
      </dgm:prSet>
      <dgm:spPr/>
    </dgm:pt>
    <dgm:pt modelId="{40FA5A25-B28D-426C-A81A-12BE21368849}" type="pres">
      <dgm:prSet presAssocID="{A76EEA8A-5ACB-4017-A289-46DAF6BE0D6B}" presName="level3hierChild" presStyleCnt="0"/>
      <dgm:spPr/>
    </dgm:pt>
  </dgm:ptLst>
  <dgm:cxnLst>
    <dgm:cxn modelId="{31A26606-0FD5-4D77-B9A7-594E5E05739D}" type="presOf" srcId="{C10BBE37-8AAB-43CE-A5FA-49CCACCD787D}" destId="{C7503F3F-7D3B-4064-88EC-13C96CBF53D9}" srcOrd="0" destOrd="0" presId="urn:microsoft.com/office/officeart/2005/8/layout/hierarchy2"/>
    <dgm:cxn modelId="{3FE6B506-C570-499D-8C04-AAAC44A2DED5}" type="presOf" srcId="{DBC4033E-9E58-4F60-A8D4-351275E97E7D}" destId="{375F7E64-554D-4CA2-89A6-B1103C624EB3}" srcOrd="0" destOrd="0" presId="urn:microsoft.com/office/officeart/2005/8/layout/hierarchy2"/>
    <dgm:cxn modelId="{623FA61A-C3C3-40AF-9BC0-32F848618A53}" type="presOf" srcId="{D2E305A6-4458-463F-BDF5-B45191079E72}" destId="{1AD610BF-54B1-46D2-B4AD-1A66DC76221E}" srcOrd="0" destOrd="0" presId="urn:microsoft.com/office/officeart/2005/8/layout/hierarchy2"/>
    <dgm:cxn modelId="{D6851C1B-642A-4D7D-B40C-87A78A53F198}" type="presOf" srcId="{406D5F6A-1184-4516-8CE1-306C2CC947C7}" destId="{7B3B1091-FB07-4072-AE2F-EC85606A2E48}" srcOrd="0" destOrd="0" presId="urn:microsoft.com/office/officeart/2005/8/layout/hierarchy2"/>
    <dgm:cxn modelId="{8518CE34-A8D1-4A10-A3F6-FE9524BB2698}" type="presOf" srcId="{0BE94DA3-1C89-49D3-9327-F06693DA8317}" destId="{8C097D08-1157-4C06-A58E-8389F4067D81}" srcOrd="0" destOrd="0" presId="urn:microsoft.com/office/officeart/2005/8/layout/hierarchy2"/>
    <dgm:cxn modelId="{6C597147-C405-4566-9505-97956B38FE0E}" srcId="{8D75E492-6FBF-4376-958C-F6554C167669}" destId="{C10BBE37-8AAB-43CE-A5FA-49CCACCD787D}" srcOrd="0" destOrd="0" parTransId="{0C304BB0-47DD-4BC9-864F-478EF4AD42F1}" sibTransId="{8B48F64D-451A-4F40-8A95-EBF528D328F6}"/>
    <dgm:cxn modelId="{25462457-A521-42F7-8D8C-5CEA3F625C8C}" srcId="{C10BBE37-8AAB-43CE-A5FA-49CCACCD787D}" destId="{D2E305A6-4458-463F-BDF5-B45191079E72}" srcOrd="0" destOrd="0" parTransId="{00313123-661B-42C2-B479-DEC74C3AE899}" sibTransId="{0AC12154-D861-4737-8D70-9B2FC4D11FEE}"/>
    <dgm:cxn modelId="{77B1CD67-D87B-4389-9FFD-25AE2052CB2B}" srcId="{D2E305A6-4458-463F-BDF5-B45191079E72}" destId="{0BE94DA3-1C89-49D3-9327-F06693DA8317}" srcOrd="0" destOrd="0" parTransId="{DBC4033E-9E58-4F60-A8D4-351275E97E7D}" sibTransId="{C08B6EC1-DEC9-4D07-94B0-90982A03D167}"/>
    <dgm:cxn modelId="{2EAF457A-5BE6-4B40-8C85-3A704BD49691}" type="presOf" srcId="{00313123-661B-42C2-B479-DEC74C3AE899}" destId="{CFD28BC4-1BF7-4D7B-80E3-96275FF6367C}" srcOrd="1" destOrd="0" presId="urn:microsoft.com/office/officeart/2005/8/layout/hierarchy2"/>
    <dgm:cxn modelId="{8FC2327B-3B31-4DD2-95BC-2B962589DACD}" type="presOf" srcId="{DBC4033E-9E58-4F60-A8D4-351275E97E7D}" destId="{26A8D8B7-71E2-45B5-A155-B4837A3E6E6F}" srcOrd="1" destOrd="0" presId="urn:microsoft.com/office/officeart/2005/8/layout/hierarchy2"/>
    <dgm:cxn modelId="{DF9D59A1-B716-43FA-B1DF-AA10B26D448D}" type="presOf" srcId="{406D5F6A-1184-4516-8CE1-306C2CC947C7}" destId="{FFFC479C-E878-47AB-BD5D-FF5331262191}" srcOrd="1" destOrd="0" presId="urn:microsoft.com/office/officeart/2005/8/layout/hierarchy2"/>
    <dgm:cxn modelId="{DE1E76B1-20B2-4B2D-8358-E39E5B9FDB9B}" srcId="{D2E305A6-4458-463F-BDF5-B45191079E72}" destId="{649F8225-F830-46E6-B16F-03F88653297D}" srcOrd="1" destOrd="0" parTransId="{406D5F6A-1184-4516-8CE1-306C2CC947C7}" sibTransId="{BE19B28F-EFC8-46D5-87DA-565EAC5A5936}"/>
    <dgm:cxn modelId="{E9F463C8-7602-4826-A23E-7BBAA5E80CBF}" type="presOf" srcId="{8D75E492-6FBF-4376-958C-F6554C167669}" destId="{1ECA9E77-FBB1-4A44-A433-2DEE8220C247}" srcOrd="0" destOrd="0" presId="urn:microsoft.com/office/officeart/2005/8/layout/hierarchy2"/>
    <dgm:cxn modelId="{A31A65D0-C43C-4B59-86C8-7383E6F8DE46}" type="presOf" srcId="{AB6295E1-5F04-49C7-B46A-400E606E3875}" destId="{1CA32446-119D-4627-B3D2-10015E3137F2}" srcOrd="1" destOrd="0" presId="urn:microsoft.com/office/officeart/2005/8/layout/hierarchy2"/>
    <dgm:cxn modelId="{AB0DFFD1-9D7C-4C8F-A512-619352F25FB6}" type="presOf" srcId="{649F8225-F830-46E6-B16F-03F88653297D}" destId="{1247C628-9A54-4B51-935E-87D42B9B0B32}" srcOrd="0" destOrd="0" presId="urn:microsoft.com/office/officeart/2005/8/layout/hierarchy2"/>
    <dgm:cxn modelId="{6B43DCD2-E3BD-438C-A292-2A4A95799DC0}" type="presOf" srcId="{00313123-661B-42C2-B479-DEC74C3AE899}" destId="{B027D857-9045-4AF4-9E10-333760586666}" srcOrd="0" destOrd="0" presId="urn:microsoft.com/office/officeart/2005/8/layout/hierarchy2"/>
    <dgm:cxn modelId="{93F3FEDC-0ADF-4B6F-A02E-57DC165FF81D}" srcId="{C10BBE37-8AAB-43CE-A5FA-49CCACCD787D}" destId="{A76EEA8A-5ACB-4017-A289-46DAF6BE0D6B}" srcOrd="1" destOrd="0" parTransId="{AB6295E1-5F04-49C7-B46A-400E606E3875}" sibTransId="{51C0E74F-4288-4965-A4AB-E4576C975CC9}"/>
    <dgm:cxn modelId="{EE22D8E8-7A34-4DA5-A7C0-F9500B528161}" type="presOf" srcId="{AB6295E1-5F04-49C7-B46A-400E606E3875}" destId="{D09A8858-C5B1-4176-9BC5-3AF2A1E2EC3C}" srcOrd="0" destOrd="0" presId="urn:microsoft.com/office/officeart/2005/8/layout/hierarchy2"/>
    <dgm:cxn modelId="{E48E02EF-A4EC-443C-A133-90E7CDFE6641}" type="presOf" srcId="{A76EEA8A-5ACB-4017-A289-46DAF6BE0D6B}" destId="{F2F8B6FB-6016-452A-9313-2183A69AB07C}" srcOrd="0" destOrd="0" presId="urn:microsoft.com/office/officeart/2005/8/layout/hierarchy2"/>
    <dgm:cxn modelId="{047EA2E2-31E3-4965-81CD-D428E3FC1786}" type="presParOf" srcId="{1ECA9E77-FBB1-4A44-A433-2DEE8220C247}" destId="{B6E4FAC1-4975-42EB-A3C9-761989CDFE0C}" srcOrd="0" destOrd="0" presId="urn:microsoft.com/office/officeart/2005/8/layout/hierarchy2"/>
    <dgm:cxn modelId="{70C27F67-F14E-4D9D-AE3D-271E0BE0298C}" type="presParOf" srcId="{B6E4FAC1-4975-42EB-A3C9-761989CDFE0C}" destId="{C7503F3F-7D3B-4064-88EC-13C96CBF53D9}" srcOrd="0" destOrd="0" presId="urn:microsoft.com/office/officeart/2005/8/layout/hierarchy2"/>
    <dgm:cxn modelId="{29417C92-05E5-4E6B-9F37-8E0365DFDAD5}" type="presParOf" srcId="{B6E4FAC1-4975-42EB-A3C9-761989CDFE0C}" destId="{F813D242-13B6-4733-8425-7B5311383AE7}" srcOrd="1" destOrd="0" presId="urn:microsoft.com/office/officeart/2005/8/layout/hierarchy2"/>
    <dgm:cxn modelId="{69AB87B8-AACD-4620-AD5E-D372D7DC2A44}" type="presParOf" srcId="{F813D242-13B6-4733-8425-7B5311383AE7}" destId="{B027D857-9045-4AF4-9E10-333760586666}" srcOrd="0" destOrd="0" presId="urn:microsoft.com/office/officeart/2005/8/layout/hierarchy2"/>
    <dgm:cxn modelId="{88655314-A37E-498A-ABDE-6BE723FF969C}" type="presParOf" srcId="{B027D857-9045-4AF4-9E10-333760586666}" destId="{CFD28BC4-1BF7-4D7B-80E3-96275FF6367C}" srcOrd="0" destOrd="0" presId="urn:microsoft.com/office/officeart/2005/8/layout/hierarchy2"/>
    <dgm:cxn modelId="{78688785-2686-44A6-8172-5D40A43C9038}" type="presParOf" srcId="{F813D242-13B6-4733-8425-7B5311383AE7}" destId="{3610D216-3FAA-4FEF-988B-5D6631A9D35D}" srcOrd="1" destOrd="0" presId="urn:microsoft.com/office/officeart/2005/8/layout/hierarchy2"/>
    <dgm:cxn modelId="{FCF60D07-49AF-4BD8-AEA9-1B3A74605ED6}" type="presParOf" srcId="{3610D216-3FAA-4FEF-988B-5D6631A9D35D}" destId="{1AD610BF-54B1-46D2-B4AD-1A66DC76221E}" srcOrd="0" destOrd="0" presId="urn:microsoft.com/office/officeart/2005/8/layout/hierarchy2"/>
    <dgm:cxn modelId="{70D7EBBD-F07F-42E2-950E-1C0FADA8A8E2}" type="presParOf" srcId="{3610D216-3FAA-4FEF-988B-5D6631A9D35D}" destId="{37F04D4B-3154-470E-955D-44710985A066}" srcOrd="1" destOrd="0" presId="urn:microsoft.com/office/officeart/2005/8/layout/hierarchy2"/>
    <dgm:cxn modelId="{3D005D26-9C43-453D-849B-9E94065BB3FC}" type="presParOf" srcId="{37F04D4B-3154-470E-955D-44710985A066}" destId="{375F7E64-554D-4CA2-89A6-B1103C624EB3}" srcOrd="0" destOrd="0" presId="urn:microsoft.com/office/officeart/2005/8/layout/hierarchy2"/>
    <dgm:cxn modelId="{897B04B0-659D-4813-A7B2-2F0B44AE4C28}" type="presParOf" srcId="{375F7E64-554D-4CA2-89A6-B1103C624EB3}" destId="{26A8D8B7-71E2-45B5-A155-B4837A3E6E6F}" srcOrd="0" destOrd="0" presId="urn:microsoft.com/office/officeart/2005/8/layout/hierarchy2"/>
    <dgm:cxn modelId="{AD0E80FF-574F-4850-B006-16C8D22075B4}" type="presParOf" srcId="{37F04D4B-3154-470E-955D-44710985A066}" destId="{7EF2B801-DB0E-4592-A213-A7EFD71BBD73}" srcOrd="1" destOrd="0" presId="urn:microsoft.com/office/officeart/2005/8/layout/hierarchy2"/>
    <dgm:cxn modelId="{C73F97AD-27AB-4513-8C7B-3F49FFB304C0}" type="presParOf" srcId="{7EF2B801-DB0E-4592-A213-A7EFD71BBD73}" destId="{8C097D08-1157-4C06-A58E-8389F4067D81}" srcOrd="0" destOrd="0" presId="urn:microsoft.com/office/officeart/2005/8/layout/hierarchy2"/>
    <dgm:cxn modelId="{FD475E34-6039-4021-BC01-C6614FA2D00B}" type="presParOf" srcId="{7EF2B801-DB0E-4592-A213-A7EFD71BBD73}" destId="{DEDF4A00-C57B-451E-84FB-31A5ABB7C615}" srcOrd="1" destOrd="0" presId="urn:microsoft.com/office/officeart/2005/8/layout/hierarchy2"/>
    <dgm:cxn modelId="{E9577C08-7907-4782-9F73-CE82FBD96002}" type="presParOf" srcId="{37F04D4B-3154-470E-955D-44710985A066}" destId="{7B3B1091-FB07-4072-AE2F-EC85606A2E48}" srcOrd="2" destOrd="0" presId="urn:microsoft.com/office/officeart/2005/8/layout/hierarchy2"/>
    <dgm:cxn modelId="{38246512-CCFA-4CD2-828F-F139E553367C}" type="presParOf" srcId="{7B3B1091-FB07-4072-AE2F-EC85606A2E48}" destId="{FFFC479C-E878-47AB-BD5D-FF5331262191}" srcOrd="0" destOrd="0" presId="urn:microsoft.com/office/officeart/2005/8/layout/hierarchy2"/>
    <dgm:cxn modelId="{CCA2D7F6-AA9F-411A-B6F6-5B23217B88B6}" type="presParOf" srcId="{37F04D4B-3154-470E-955D-44710985A066}" destId="{B9122C60-13B1-4BEB-9DBD-3F6AFDCCD4F4}" srcOrd="3" destOrd="0" presId="urn:microsoft.com/office/officeart/2005/8/layout/hierarchy2"/>
    <dgm:cxn modelId="{C42AE6C6-6FAE-4E29-8008-FA3B7E1C6855}" type="presParOf" srcId="{B9122C60-13B1-4BEB-9DBD-3F6AFDCCD4F4}" destId="{1247C628-9A54-4B51-935E-87D42B9B0B32}" srcOrd="0" destOrd="0" presId="urn:microsoft.com/office/officeart/2005/8/layout/hierarchy2"/>
    <dgm:cxn modelId="{21ECC1C3-C71F-43DB-9407-642816EE5478}" type="presParOf" srcId="{B9122C60-13B1-4BEB-9DBD-3F6AFDCCD4F4}" destId="{F79330AA-7C13-4541-806E-18B1F6E54271}" srcOrd="1" destOrd="0" presId="urn:microsoft.com/office/officeart/2005/8/layout/hierarchy2"/>
    <dgm:cxn modelId="{96080614-38C0-4790-9F93-3FECBD9FE263}" type="presParOf" srcId="{F813D242-13B6-4733-8425-7B5311383AE7}" destId="{D09A8858-C5B1-4176-9BC5-3AF2A1E2EC3C}" srcOrd="2" destOrd="0" presId="urn:microsoft.com/office/officeart/2005/8/layout/hierarchy2"/>
    <dgm:cxn modelId="{9F171C35-5928-4988-BD2C-41A10A6F9706}" type="presParOf" srcId="{D09A8858-C5B1-4176-9BC5-3AF2A1E2EC3C}" destId="{1CA32446-119D-4627-B3D2-10015E3137F2}" srcOrd="0" destOrd="0" presId="urn:microsoft.com/office/officeart/2005/8/layout/hierarchy2"/>
    <dgm:cxn modelId="{6FC58C65-A92D-4476-ADD8-CBE6F6FDA14B}" type="presParOf" srcId="{F813D242-13B6-4733-8425-7B5311383AE7}" destId="{8DB2670B-F9F2-4583-B8B0-AAD3A8963F88}" srcOrd="3" destOrd="0" presId="urn:microsoft.com/office/officeart/2005/8/layout/hierarchy2"/>
    <dgm:cxn modelId="{79DCD2BF-16EC-493A-8E8F-1AFAD35F77CF}" type="presParOf" srcId="{8DB2670B-F9F2-4583-B8B0-AAD3A8963F88}" destId="{F2F8B6FB-6016-452A-9313-2183A69AB07C}" srcOrd="0" destOrd="0" presId="urn:microsoft.com/office/officeart/2005/8/layout/hierarchy2"/>
    <dgm:cxn modelId="{4AD9811C-0332-43E3-97E3-823AEB4DBA89}" type="presParOf" srcId="{8DB2670B-F9F2-4583-B8B0-AAD3A8963F88}" destId="{40FA5A25-B28D-426C-A81A-12BE213688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EC8CA-31BB-0549-A520-7155693FEC75}">
      <dsp:nvSpPr>
        <dsp:cNvPr id="0" name=""/>
        <dsp:cNvSpPr/>
      </dsp:nvSpPr>
      <dsp:spPr>
        <a:xfrm rot="16200000">
          <a:off x="1814" y="3654"/>
          <a:ext cx="2016069" cy="2017763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Rzeczy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(art. 45 KC)</a:t>
          </a:r>
        </a:p>
      </dsp:txBody>
      <dsp:txXfrm rot="5400000">
        <a:off x="353779" y="508518"/>
        <a:ext cx="1664951" cy="1008035"/>
      </dsp:txXfrm>
    </dsp:sp>
    <dsp:sp modelId="{692890FB-31DC-E848-94A8-6161172F7E55}">
      <dsp:nvSpPr>
        <dsp:cNvPr id="0" name=""/>
        <dsp:cNvSpPr/>
      </dsp:nvSpPr>
      <dsp:spPr>
        <a:xfrm rot="5400000">
          <a:off x="4730517" y="4501"/>
          <a:ext cx="2016069" cy="2016069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Dobra niematerialne</a:t>
          </a:r>
        </a:p>
      </dsp:txBody>
      <dsp:txXfrm rot="-5400000">
        <a:off x="4730517" y="508518"/>
        <a:ext cx="1663257" cy="1008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AF8E3-4306-3C44-925E-1B892B80DDDC}">
      <dsp:nvSpPr>
        <dsp:cNvPr id="0" name=""/>
        <dsp:cNvSpPr/>
      </dsp:nvSpPr>
      <dsp:spPr>
        <a:xfrm rot="5400000">
          <a:off x="1212849" y="785193"/>
          <a:ext cx="3479409" cy="27788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highlight>
                <a:srgbClr val="00FF00"/>
              </a:highlight>
            </a:rPr>
            <a:t>Ochrona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/>
            <a:t>realizowana przez państwo i normy prawne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highlight>
                <a:srgbClr val="00FF00"/>
              </a:highlight>
            </a:rPr>
            <a:t>Własności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/>
            <a:t>Nieograniczone (poza wyjątkami) władanie rzeczą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>
              <a:highlight>
                <a:srgbClr val="00FF00"/>
              </a:highlight>
            </a:rPr>
            <a:t>Intelektualnej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700" kern="1200" dirty="0"/>
            <a:t>Zdolności umysłowe i twórcze</a:t>
          </a:r>
        </a:p>
      </dsp:txBody>
      <dsp:txXfrm rot="-5400000">
        <a:off x="1563117" y="570579"/>
        <a:ext cx="2643221" cy="3208103"/>
      </dsp:txXfrm>
    </dsp:sp>
    <dsp:sp modelId="{A9B023BE-AACF-D24A-BAF9-9D31C62D3BDB}">
      <dsp:nvSpPr>
        <dsp:cNvPr id="0" name=""/>
        <dsp:cNvSpPr/>
      </dsp:nvSpPr>
      <dsp:spPr>
        <a:xfrm>
          <a:off x="6808" y="0"/>
          <a:ext cx="1563117" cy="4349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Zakres pojęcia</a:t>
          </a:r>
        </a:p>
      </dsp:txBody>
      <dsp:txXfrm>
        <a:off x="83113" y="76305"/>
        <a:ext cx="1410507" cy="4196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174E5-3776-2948-B612-608947A8AE50}">
      <dsp:nvSpPr>
        <dsp:cNvPr id="0" name=""/>
        <dsp:cNvSpPr/>
      </dsp:nvSpPr>
      <dsp:spPr>
        <a:xfrm>
          <a:off x="177" y="63966"/>
          <a:ext cx="3278665" cy="97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800" kern="1200"/>
            <a:t>Przedmioty praw autorskich: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800" kern="1200"/>
            <a:t>Utwory</a:t>
          </a:r>
        </a:p>
      </dsp:txBody>
      <dsp:txXfrm>
        <a:off x="486177" y="63966"/>
        <a:ext cx="2306665" cy="972000"/>
      </dsp:txXfrm>
    </dsp:sp>
    <dsp:sp modelId="{C022ECCC-6665-6A45-9C19-647DA74B2E20}">
      <dsp:nvSpPr>
        <dsp:cNvPr id="0" name=""/>
        <dsp:cNvSpPr/>
      </dsp:nvSpPr>
      <dsp:spPr>
        <a:xfrm>
          <a:off x="177" y="1157467"/>
          <a:ext cx="2622932" cy="28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b="1" u="sng" kern="1200"/>
            <a:t>W szczególności</a:t>
          </a:r>
          <a:r>
            <a:rPr lang="pl-PL" sz="1800" b="1" kern="1200"/>
            <a:t>: </a:t>
          </a:r>
          <a:r>
            <a:rPr lang="pl-PL" sz="1800" b="0" kern="1200"/>
            <a:t>literackie, publicystyczne, kartograficzne, naukowe, programy komputerowe, plastyczne, fotograficzne, urbanistyczne, muzyczne, sceniczne, audiowizualne itp. </a:t>
          </a:r>
          <a:endParaRPr lang="pl-PL" sz="1800" b="1" kern="1200"/>
        </a:p>
      </dsp:txBody>
      <dsp:txXfrm>
        <a:off x="177" y="1157467"/>
        <a:ext cx="2622932" cy="2835000"/>
      </dsp:txXfrm>
    </dsp:sp>
    <dsp:sp modelId="{41BD281E-FA78-2A46-B1DF-28014C5C149F}">
      <dsp:nvSpPr>
        <dsp:cNvPr id="0" name=""/>
        <dsp:cNvSpPr/>
      </dsp:nvSpPr>
      <dsp:spPr>
        <a:xfrm>
          <a:off x="3062843" y="63966"/>
          <a:ext cx="3278665" cy="972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800" kern="1200" dirty="0"/>
            <a:t>Projekty wynalazcze</a:t>
          </a:r>
        </a:p>
      </dsp:txBody>
      <dsp:txXfrm>
        <a:off x="3548843" y="63966"/>
        <a:ext cx="2306665" cy="972000"/>
      </dsp:txXfrm>
    </dsp:sp>
    <dsp:sp modelId="{C14BFE5F-5EDF-F946-B780-8DC9BDE9CD54}">
      <dsp:nvSpPr>
        <dsp:cNvPr id="0" name=""/>
        <dsp:cNvSpPr/>
      </dsp:nvSpPr>
      <dsp:spPr>
        <a:xfrm>
          <a:off x="3062843" y="1157467"/>
          <a:ext cx="2622932" cy="28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Wynalazki,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Wzory użytkowe,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Wzory przemysłowe,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Topografie układów scalonych,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Projekty racjonalizatorskie</a:t>
          </a:r>
        </a:p>
      </dsp:txBody>
      <dsp:txXfrm>
        <a:off x="3062843" y="1157467"/>
        <a:ext cx="2622932" cy="2835000"/>
      </dsp:txXfrm>
    </dsp:sp>
    <dsp:sp modelId="{1403C18A-B113-6540-AD4D-1C68A15361A3}">
      <dsp:nvSpPr>
        <dsp:cNvPr id="0" name=""/>
        <dsp:cNvSpPr/>
      </dsp:nvSpPr>
      <dsp:spPr>
        <a:xfrm>
          <a:off x="6125508" y="63966"/>
          <a:ext cx="3278665" cy="972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1800" kern="1200"/>
            <a:t>Inne niż projekty wynalazcze</a:t>
          </a:r>
        </a:p>
      </dsp:txBody>
      <dsp:txXfrm>
        <a:off x="6611508" y="63966"/>
        <a:ext cx="2306665" cy="972000"/>
      </dsp:txXfrm>
    </dsp:sp>
    <dsp:sp modelId="{A27A94DE-F080-1F47-A3C9-CBA132D7A792}">
      <dsp:nvSpPr>
        <dsp:cNvPr id="0" name=""/>
        <dsp:cNvSpPr/>
      </dsp:nvSpPr>
      <dsp:spPr>
        <a:xfrm>
          <a:off x="6125508" y="1157467"/>
          <a:ext cx="2622932" cy="28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Znaki towarowe,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Oznaczenia geograficzne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Bazy danych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 dirty="0"/>
            <a:t>Odmiany roślin</a:t>
          </a:r>
        </a:p>
      </dsp:txBody>
      <dsp:txXfrm>
        <a:off x="6125508" y="1157467"/>
        <a:ext cx="2622932" cy="28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E104-2A6E-428A-B84D-D3965B44B152}">
      <dsp:nvSpPr>
        <dsp:cNvPr id="0" name=""/>
        <dsp:cNvSpPr/>
      </dsp:nvSpPr>
      <dsp:spPr>
        <a:xfrm>
          <a:off x="0" y="389749"/>
          <a:ext cx="9544532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762" tIns="208280" rIns="74076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 err="1"/>
            <a:t>ochrona</a:t>
          </a:r>
          <a:r>
            <a:rPr lang="en-GB" sz="1000" kern="1200" dirty="0"/>
            <a:t> </a:t>
          </a:r>
          <a:r>
            <a:rPr lang="en-GB" sz="1000" kern="1200" dirty="0" err="1"/>
            <a:t>dzieł</a:t>
          </a:r>
          <a:r>
            <a:rPr lang="en-GB" sz="1000" kern="1200" dirty="0"/>
            <a:t> </a:t>
          </a:r>
          <a:r>
            <a:rPr lang="en-GB" sz="1000" kern="1200" dirty="0" err="1"/>
            <a:t>literackich</a:t>
          </a:r>
          <a:r>
            <a:rPr lang="en-GB" sz="1000" kern="1200" dirty="0"/>
            <a:t> </a:t>
          </a:r>
          <a:r>
            <a:rPr lang="en-GB" sz="1000" kern="1200" dirty="0" err="1"/>
            <a:t>naukowych</a:t>
          </a:r>
          <a:r>
            <a:rPr lang="en-GB" sz="1000" kern="1200" dirty="0"/>
            <a:t>, </a:t>
          </a:r>
          <a:r>
            <a:rPr lang="en-GB" sz="1000" kern="1200" dirty="0" err="1"/>
            <a:t>artystycznych</a:t>
          </a:r>
          <a:r>
            <a:rPr lang="en-GB" sz="1000" kern="1200" dirty="0"/>
            <a:t> - bez </a:t>
          </a:r>
          <a:r>
            <a:rPr lang="en-GB" sz="1000" kern="1200" dirty="0" err="1"/>
            <a:t>względu</a:t>
          </a:r>
          <a:r>
            <a:rPr lang="en-GB" sz="1000" kern="1200" dirty="0"/>
            <a:t> </a:t>
          </a:r>
          <a:r>
            <a:rPr lang="en-GB" sz="1000" kern="1200" dirty="0" err="1"/>
            <a:t>na</a:t>
          </a:r>
          <a:r>
            <a:rPr lang="en-GB" sz="1000" kern="1200" dirty="0"/>
            <a:t> </a:t>
          </a:r>
          <a:r>
            <a:rPr lang="en-GB" sz="1000" kern="1200" dirty="0" err="1"/>
            <a:t>sposób</a:t>
          </a:r>
          <a:r>
            <a:rPr lang="en-GB" sz="1000" kern="1200" dirty="0"/>
            <a:t> </a:t>
          </a:r>
          <a:r>
            <a:rPr lang="en-GB" sz="1000" kern="1200" dirty="0" err="1"/>
            <a:t>wyrażenia</a:t>
          </a:r>
          <a:endParaRPr lang="en-GB" sz="1000" kern="1200" dirty="0"/>
        </a:p>
      </dsp:txBody>
      <dsp:txXfrm>
        <a:off x="0" y="389749"/>
        <a:ext cx="9544532" cy="425250"/>
      </dsp:txXfrm>
    </dsp:sp>
    <dsp:sp modelId="{F9DD2CB5-2D87-40E9-8A98-CBE4194D2AC6}">
      <dsp:nvSpPr>
        <dsp:cNvPr id="0" name=""/>
        <dsp:cNvSpPr/>
      </dsp:nvSpPr>
      <dsp:spPr>
        <a:xfrm>
          <a:off x="477226" y="242149"/>
          <a:ext cx="6681172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532" tIns="0" rIns="2525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Konwencja berneńska (1886 r.)</a:t>
          </a:r>
          <a:endParaRPr lang="en-GB" sz="1000" kern="1200" dirty="0"/>
        </a:p>
      </dsp:txBody>
      <dsp:txXfrm>
        <a:off x="491636" y="256559"/>
        <a:ext cx="6652352" cy="266379"/>
      </dsp:txXfrm>
    </dsp:sp>
    <dsp:sp modelId="{A1C5E144-E2BF-0548-8D8B-0024AFB81D37}">
      <dsp:nvSpPr>
        <dsp:cNvPr id="0" name=""/>
        <dsp:cNvSpPr/>
      </dsp:nvSpPr>
      <dsp:spPr>
        <a:xfrm>
          <a:off x="0" y="1016600"/>
          <a:ext cx="9544532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762" tIns="208280" rIns="74076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Instytucja noty copyright, która stanowiła rodzaj surogatu dla spełnienia szczegółowych wymogów formalnych przewidywanych w państwie dochodzenia ochrony utworu </a:t>
          </a:r>
        </a:p>
      </dsp:txBody>
      <dsp:txXfrm>
        <a:off x="0" y="1016600"/>
        <a:ext cx="9544532" cy="567000"/>
      </dsp:txXfrm>
    </dsp:sp>
    <dsp:sp modelId="{CAB0B955-6D13-A446-B5C0-E439ABAF2338}">
      <dsp:nvSpPr>
        <dsp:cNvPr id="0" name=""/>
        <dsp:cNvSpPr/>
      </dsp:nvSpPr>
      <dsp:spPr>
        <a:xfrm>
          <a:off x="477226" y="868999"/>
          <a:ext cx="6681172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532" tIns="0" rIns="2525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Powszechna</a:t>
          </a:r>
          <a:r>
            <a:rPr lang="en-GB" sz="1000" kern="1200" dirty="0"/>
            <a:t> </a:t>
          </a:r>
          <a:r>
            <a:rPr lang="en-GB" sz="1000" kern="1200" dirty="0" err="1"/>
            <a:t>Konwencja</a:t>
          </a:r>
          <a:r>
            <a:rPr lang="en-GB" sz="1000" kern="1200" dirty="0"/>
            <a:t> o </a:t>
          </a:r>
          <a:r>
            <a:rPr lang="en-GB" sz="1000" kern="1200" dirty="0" err="1"/>
            <a:t>Prawie</a:t>
          </a:r>
          <a:r>
            <a:rPr lang="en-GB" sz="1000" kern="1200" dirty="0"/>
            <a:t> </a:t>
          </a:r>
          <a:r>
            <a:rPr lang="en-GB" sz="1000" kern="1200" dirty="0" err="1"/>
            <a:t>Autorskim</a:t>
          </a:r>
          <a:r>
            <a:rPr lang="en-GB" sz="1000" kern="1200" dirty="0"/>
            <a:t> (1952 r.)</a:t>
          </a:r>
        </a:p>
      </dsp:txBody>
      <dsp:txXfrm>
        <a:off x="491636" y="883409"/>
        <a:ext cx="6652352" cy="266379"/>
      </dsp:txXfrm>
    </dsp:sp>
    <dsp:sp modelId="{5E83B159-42F0-4A34-BCAF-FFAE9358EAA1}">
      <dsp:nvSpPr>
        <dsp:cNvPr id="0" name=""/>
        <dsp:cNvSpPr/>
      </dsp:nvSpPr>
      <dsp:spPr>
        <a:xfrm>
          <a:off x="0" y="1785200"/>
          <a:ext cx="9544532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762" tIns="208280" rIns="74076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 err="1"/>
            <a:t>Prawa</a:t>
          </a:r>
          <a:r>
            <a:rPr lang="en-GB" sz="1000" kern="1200" dirty="0"/>
            <a:t> </a:t>
          </a:r>
          <a:r>
            <a:rPr lang="en-GB" sz="1000" kern="1200" dirty="0" err="1"/>
            <a:t>artystów</a:t>
          </a:r>
          <a:r>
            <a:rPr lang="en-GB" sz="1000" kern="1200" dirty="0"/>
            <a:t> </a:t>
          </a:r>
          <a:r>
            <a:rPr lang="en-GB" sz="1000" kern="1200" dirty="0" err="1"/>
            <a:t>wykonawców</a:t>
          </a:r>
          <a:r>
            <a:rPr lang="en-GB" sz="1000" kern="1200" dirty="0"/>
            <a:t>, </a:t>
          </a:r>
          <a:r>
            <a:rPr lang="en-GB" sz="1000" kern="1200" dirty="0" err="1"/>
            <a:t>prawa</a:t>
          </a:r>
          <a:r>
            <a:rPr lang="en-GB" sz="1000" kern="1200" dirty="0"/>
            <a:t> </a:t>
          </a:r>
          <a:r>
            <a:rPr lang="en-GB" sz="1000" kern="1200" dirty="0" err="1"/>
            <a:t>producentów</a:t>
          </a:r>
          <a:r>
            <a:rPr lang="en-GB" sz="1000" kern="1200" dirty="0"/>
            <a:t> </a:t>
          </a:r>
          <a:r>
            <a:rPr lang="en-GB" sz="1000" kern="1200" dirty="0" err="1"/>
            <a:t>fonogramów</a:t>
          </a:r>
          <a:r>
            <a:rPr lang="en-GB" sz="1000" kern="1200" dirty="0"/>
            <a:t>, </a:t>
          </a:r>
          <a:r>
            <a:rPr lang="en-GB" sz="1000" kern="1200" dirty="0" err="1"/>
            <a:t>prawa</a:t>
          </a:r>
          <a:r>
            <a:rPr lang="en-GB" sz="1000" kern="1200" dirty="0"/>
            <a:t> do </a:t>
          </a:r>
          <a:r>
            <a:rPr lang="en-GB" sz="1000" kern="1200" dirty="0" err="1"/>
            <a:t>nadań</a:t>
          </a:r>
          <a:r>
            <a:rPr lang="en-GB" sz="1000" kern="1200" dirty="0"/>
            <a:t> </a:t>
          </a:r>
        </a:p>
      </dsp:txBody>
      <dsp:txXfrm>
        <a:off x="0" y="1785200"/>
        <a:ext cx="9544532" cy="425250"/>
      </dsp:txXfrm>
    </dsp:sp>
    <dsp:sp modelId="{D00A92DA-EE6D-4B6F-B2E5-A46C8D0BFAEE}">
      <dsp:nvSpPr>
        <dsp:cNvPr id="0" name=""/>
        <dsp:cNvSpPr/>
      </dsp:nvSpPr>
      <dsp:spPr>
        <a:xfrm>
          <a:off x="477226" y="1637600"/>
          <a:ext cx="6681172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532" tIns="0" rIns="2525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Konwencja rzymska (1961 r.)</a:t>
          </a:r>
          <a:endParaRPr lang="en-GB" sz="1000" kern="1200" dirty="0"/>
        </a:p>
      </dsp:txBody>
      <dsp:txXfrm>
        <a:off x="491636" y="1652010"/>
        <a:ext cx="6652352" cy="266379"/>
      </dsp:txXfrm>
    </dsp:sp>
    <dsp:sp modelId="{298271A7-B7B2-4D5D-B48C-27DD0A760E9C}">
      <dsp:nvSpPr>
        <dsp:cNvPr id="0" name=""/>
        <dsp:cNvSpPr/>
      </dsp:nvSpPr>
      <dsp:spPr>
        <a:xfrm>
          <a:off x="0" y="2412049"/>
          <a:ext cx="9544532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762" tIns="208280" rIns="74076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załącznik 1C do Konwencji ustanawiającej Światową Organizację Handlu (WTO) uchwalonej 5.04.1994 r. w Marrakeszu, </a:t>
          </a:r>
          <a:endParaRPr lang="en-GB" sz="1000" kern="1200" dirty="0"/>
        </a:p>
      </dsp:txBody>
      <dsp:txXfrm>
        <a:off x="0" y="2412049"/>
        <a:ext cx="9544532" cy="425250"/>
      </dsp:txXfrm>
    </dsp:sp>
    <dsp:sp modelId="{7E4AFDD5-FBEA-43F8-B809-1D1901FD0334}">
      <dsp:nvSpPr>
        <dsp:cNvPr id="0" name=""/>
        <dsp:cNvSpPr/>
      </dsp:nvSpPr>
      <dsp:spPr>
        <a:xfrm>
          <a:off x="485186" y="2264450"/>
          <a:ext cx="6681172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532" tIns="0" rIns="2525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Porozumienie TRIPS (1994 r.)</a:t>
          </a:r>
          <a:endParaRPr lang="en-GB" sz="1000" kern="1200" dirty="0"/>
        </a:p>
      </dsp:txBody>
      <dsp:txXfrm>
        <a:off x="499596" y="2278860"/>
        <a:ext cx="6652352" cy="266379"/>
      </dsp:txXfrm>
    </dsp:sp>
    <dsp:sp modelId="{3DD14A61-8793-4780-9FA7-51FE6A59209F}">
      <dsp:nvSpPr>
        <dsp:cNvPr id="0" name=""/>
        <dsp:cNvSpPr/>
      </dsp:nvSpPr>
      <dsp:spPr>
        <a:xfrm>
          <a:off x="0" y="3038900"/>
          <a:ext cx="9544532" cy="56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762" tIns="208280" rIns="74076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000" kern="1200" dirty="0"/>
            <a:t>utrzymanie i rozwój ochrony praw autorskich i praw pokrewnych z uwzględnieniem rewolucyjnych zmian wynikających z rozwoju technologicznego, polegającego w szczególności na zastosowaniu techniki cyfrowej</a:t>
          </a:r>
          <a:endParaRPr lang="en-GB" sz="1000" kern="1200" dirty="0"/>
        </a:p>
      </dsp:txBody>
      <dsp:txXfrm>
        <a:off x="0" y="3038900"/>
        <a:ext cx="9544532" cy="567000"/>
      </dsp:txXfrm>
    </dsp:sp>
    <dsp:sp modelId="{A73DDDF0-88E0-466C-B3EF-2B68164D098B}">
      <dsp:nvSpPr>
        <dsp:cNvPr id="0" name=""/>
        <dsp:cNvSpPr/>
      </dsp:nvSpPr>
      <dsp:spPr>
        <a:xfrm>
          <a:off x="490732" y="2891300"/>
          <a:ext cx="6681172" cy="295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2532" tIns="0" rIns="25253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Traktaty WIPO: WCT i WPPT (1996 r.)</a:t>
          </a:r>
          <a:endParaRPr lang="en-GB" sz="1000" kern="1200" dirty="0"/>
        </a:p>
      </dsp:txBody>
      <dsp:txXfrm>
        <a:off x="505142" y="2905710"/>
        <a:ext cx="6652352" cy="2663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03F3F-7D3B-4064-88EC-13C96CBF53D9}">
      <dsp:nvSpPr>
        <dsp:cNvPr id="0" name=""/>
        <dsp:cNvSpPr/>
      </dsp:nvSpPr>
      <dsp:spPr>
        <a:xfrm>
          <a:off x="5022" y="1599436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System</a:t>
          </a:r>
          <a:endParaRPr lang="en-GB" sz="2800" kern="1200" dirty="0"/>
        </a:p>
      </dsp:txBody>
      <dsp:txXfrm>
        <a:off x="43747" y="1638161"/>
        <a:ext cx="2566854" cy="1244702"/>
      </dsp:txXfrm>
    </dsp:sp>
    <dsp:sp modelId="{B027D857-9045-4AF4-9E10-333760586666}">
      <dsp:nvSpPr>
        <dsp:cNvPr id="0" name=""/>
        <dsp:cNvSpPr/>
      </dsp:nvSpPr>
      <dsp:spPr>
        <a:xfrm rot="19457599">
          <a:off x="2526893" y="1848753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45622" y="1847829"/>
        <a:ext cx="65129" cy="65129"/>
      </dsp:txXfrm>
    </dsp:sp>
    <dsp:sp modelId="{1AD610BF-54B1-46D2-B4AD-1A66DC76221E}">
      <dsp:nvSpPr>
        <dsp:cNvPr id="0" name=""/>
        <dsp:cNvSpPr/>
      </dsp:nvSpPr>
      <dsp:spPr>
        <a:xfrm>
          <a:off x="3707047" y="839199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Kontynentalny</a:t>
          </a:r>
          <a:endParaRPr lang="en-GB" sz="2800" kern="1200" dirty="0"/>
        </a:p>
      </dsp:txBody>
      <dsp:txXfrm>
        <a:off x="3745772" y="877924"/>
        <a:ext cx="2566854" cy="1244702"/>
      </dsp:txXfrm>
    </dsp:sp>
    <dsp:sp modelId="{375F7E64-554D-4CA2-89A6-B1103C624EB3}">
      <dsp:nvSpPr>
        <dsp:cNvPr id="0" name=""/>
        <dsp:cNvSpPr/>
      </dsp:nvSpPr>
      <dsp:spPr>
        <a:xfrm rot="19302210">
          <a:off x="6205656" y="1049035"/>
          <a:ext cx="1354134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54134" y="316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48870" y="1046822"/>
        <a:ext cx="67706" cy="67706"/>
      </dsp:txXfrm>
    </dsp:sp>
    <dsp:sp modelId="{8C097D08-1157-4C06-A58E-8389F4067D81}">
      <dsp:nvSpPr>
        <dsp:cNvPr id="0" name=""/>
        <dsp:cNvSpPr/>
      </dsp:nvSpPr>
      <dsp:spPr>
        <a:xfrm>
          <a:off x="7414095" y="0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Dualistyczny</a:t>
          </a:r>
          <a:endParaRPr lang="en-GB" sz="2800" kern="1200" dirty="0"/>
        </a:p>
      </dsp:txBody>
      <dsp:txXfrm>
        <a:off x="7452820" y="38725"/>
        <a:ext cx="2566854" cy="1244702"/>
      </dsp:txXfrm>
    </dsp:sp>
    <dsp:sp modelId="{7B3B1091-FB07-4072-AE2F-EC85606A2E48}">
      <dsp:nvSpPr>
        <dsp:cNvPr id="0" name=""/>
        <dsp:cNvSpPr/>
      </dsp:nvSpPr>
      <dsp:spPr>
        <a:xfrm rot="2142401">
          <a:off x="6228918" y="1848753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847648" y="1847829"/>
        <a:ext cx="65129" cy="65129"/>
      </dsp:txXfrm>
    </dsp:sp>
    <dsp:sp modelId="{1247C628-9A54-4B51-935E-87D42B9B0B32}">
      <dsp:nvSpPr>
        <dsp:cNvPr id="0" name=""/>
        <dsp:cNvSpPr/>
      </dsp:nvSpPr>
      <dsp:spPr>
        <a:xfrm>
          <a:off x="7409073" y="1599436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Monistyczny</a:t>
          </a:r>
          <a:endParaRPr lang="en-GB" sz="2800" kern="1200" dirty="0"/>
        </a:p>
      </dsp:txBody>
      <dsp:txXfrm>
        <a:off x="7447798" y="1638161"/>
        <a:ext cx="2566854" cy="1244702"/>
      </dsp:txXfrm>
    </dsp:sp>
    <dsp:sp modelId="{D09A8858-C5B1-4176-9BC5-3AF2A1E2EC3C}">
      <dsp:nvSpPr>
        <dsp:cNvPr id="0" name=""/>
        <dsp:cNvSpPr/>
      </dsp:nvSpPr>
      <dsp:spPr>
        <a:xfrm rot="2142401">
          <a:off x="2526893" y="2608990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45622" y="2608066"/>
        <a:ext cx="65129" cy="65129"/>
      </dsp:txXfrm>
    </dsp:sp>
    <dsp:sp modelId="{F2F8B6FB-6016-452A-9313-2183A69AB07C}">
      <dsp:nvSpPr>
        <dsp:cNvPr id="0" name=""/>
        <dsp:cNvSpPr/>
      </dsp:nvSpPr>
      <dsp:spPr>
        <a:xfrm>
          <a:off x="3707047" y="2359674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Anglosaski</a:t>
          </a:r>
          <a:endParaRPr lang="en-GB" sz="2800" kern="1200" dirty="0"/>
        </a:p>
      </dsp:txBody>
      <dsp:txXfrm>
        <a:off x="3745772" y="2398399"/>
        <a:ext cx="2566854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53:5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24575,'0'-17'0,"2"0"0,-2 0 0,2 8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4224-3A9C-124E-8B02-8C9CE74B9B63}" type="datetimeFigureOut">
              <a:rPr lang="pl-PL" smtClean="0"/>
              <a:t>7.10.2024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1E7B-9993-9B4F-A842-9E4C81921C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033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7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0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13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8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5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0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2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0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ukrainianlaw.blogspot.com/2016/08/protecting-your-intellectual-property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sap.sejm.gov.pl/isap.nsf/download.xsp/WDU20010490508/U/D20010508Lj.pdf" TargetMode="External"/><Relationship Id="rId2" Type="http://schemas.openxmlformats.org/officeDocument/2006/relationships/hyperlink" Target="https://isap.sejm.gov.pl/isap.nsf/download.xsp/WDU19940240083/U/D19940083Lj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EY-zSsDUaSgfksQoOPj-KCeKXSEFDb3e" TargetMode="External"/><Relationship Id="rId5" Type="http://schemas.openxmlformats.org/officeDocument/2006/relationships/hyperlink" Target="https://uprp.gov.pl/sites/default/files/2019-12/Ochrona_wlasnosci_przemyslowej_w_pigulce.pdf" TargetMode="External"/><Relationship Id="rId4" Type="http://schemas.openxmlformats.org/officeDocument/2006/relationships/hyperlink" Target="https://uprp.gov.pl/p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hyperlink" Target="https://en.wikipedia.org/wiki/World_Intellectual_Property_Organization" TargetMode="External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nakitowarowe-blog.pl/wlasnosc-intelektualna-wlasnosc-przemyslow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Flaga_Polski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s://pl.wikipedia.org/wiki/Flaga_Australii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hyperlink" Target="http://pl.wikipedia.org/wiki/Flaga_W%C5%82och" TargetMode="External"/><Relationship Id="rId1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6" Type="http://schemas.openxmlformats.org/officeDocument/2006/relationships/hyperlink" Target="https://en.wikipedia.org/wiki/File:Flag_of_the_United_States.svg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3.png"/><Relationship Id="rId10" Type="http://schemas.openxmlformats.org/officeDocument/2006/relationships/hyperlink" Target="https://en.wikipedia.org/wiki/Flag_of_France" TargetMode="Externa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0.png"/><Relationship Id="rId14" Type="http://schemas.openxmlformats.org/officeDocument/2006/relationships/hyperlink" Target="https://pl.wikipedia.org/wiki/Flaga_Niemie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!d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86896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evenpisano/40882367194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customXml" Target="../ink/ink1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4676BF-C1D5-A94A-BBDA-E1C9F4F7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800"/>
              <a:t>Ochrona własności intelektualnej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48D20E-AAE1-8F42-B167-79F10EC9E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>
            <a:normAutofit/>
          </a:bodyPr>
          <a:lstStyle/>
          <a:p>
            <a:r>
              <a:rPr lang="pl-PL" sz="1800"/>
              <a:t>Agnieszka Kwiecień-Madej</a:t>
            </a:r>
          </a:p>
          <a:p>
            <a:r>
              <a:rPr lang="pl-PL" sz="1800"/>
              <a:t>agnieszka.kwiecien-madej@uwr.edu.pl</a:t>
            </a:r>
          </a:p>
          <a:p>
            <a:endParaRPr lang="pl-PL" sz="1800"/>
          </a:p>
        </p:txBody>
      </p:sp>
      <p:pic>
        <p:nvPicPr>
          <p:cNvPr id="5" name="Obraz 4" descr="Obraz zawierający krąg, Czcionka, tekst, pismo odręczne&#10;&#10;Opis wygenerowany automatycznie">
            <a:extLst>
              <a:ext uri="{FF2B5EF4-FFF2-40B4-BE49-F238E27FC236}">
                <a16:creationId xmlns:a16="http://schemas.microsoft.com/office/drawing/2014/main" id="{63DFEC98-7672-4D0B-3491-1EBB0D141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7803" b="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5578C97-C609-FA1B-0397-B68C39D8D3E4}"/>
              </a:ext>
            </a:extLst>
          </p:cNvPr>
          <p:cNvSpPr txBox="1"/>
          <p:nvPr/>
        </p:nvSpPr>
        <p:spPr>
          <a:xfrm>
            <a:off x="9864121" y="6657945"/>
            <a:ext cx="232788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4" tooltip="https://ukrainianlaw.blogspot.com/2016/08/protecting-your-intellectual-propert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l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6F46C8A5-01D3-9217-3289-8A470B1F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82524"/>
            <a:ext cx="10668000" cy="758952"/>
          </a:xfrm>
        </p:spPr>
        <p:txBody>
          <a:bodyPr/>
          <a:lstStyle/>
          <a:p>
            <a:r>
              <a:rPr lang="pl-PL" dirty="0"/>
              <a:t>Pojęcie i źródła własności przemysłowej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B22281F1-2B2E-F9FE-2B0F-756621D1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141476"/>
            <a:ext cx="4572001" cy="76199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Konwencja paryska (1883)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52536A03-8D2F-9BE5-45D3-CD736C87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046515"/>
            <a:ext cx="4869543" cy="4325256"/>
          </a:xfrm>
        </p:spPr>
        <p:txBody>
          <a:bodyPr>
            <a:normAutofit fontScale="70000" lnSpcReduction="20000"/>
          </a:bodyPr>
          <a:lstStyle/>
          <a:p>
            <a:r>
              <a:rPr lang="pl-PL" dirty="0"/>
              <a:t>Zgodnie z art. 1 ust. 2 konwencji paryskiej przedmiotem ochrony własności przemysłowej są: </a:t>
            </a:r>
          </a:p>
          <a:p>
            <a:pPr lvl="1"/>
            <a:r>
              <a:rPr lang="pl-PL" dirty="0"/>
              <a:t>patenty na wynalazki, </a:t>
            </a:r>
          </a:p>
          <a:p>
            <a:pPr lvl="1"/>
            <a:r>
              <a:rPr lang="pl-PL" dirty="0"/>
              <a:t>wzory użytkowe, </a:t>
            </a:r>
          </a:p>
          <a:p>
            <a:pPr lvl="1"/>
            <a:r>
              <a:rPr lang="pl-PL" dirty="0"/>
              <a:t>wzory przemysłowe, </a:t>
            </a:r>
          </a:p>
          <a:p>
            <a:pPr lvl="1"/>
            <a:r>
              <a:rPr lang="pl-PL" dirty="0"/>
              <a:t>znaki towarowe, </a:t>
            </a:r>
          </a:p>
          <a:p>
            <a:pPr lvl="1"/>
            <a:r>
              <a:rPr lang="pl-PL" dirty="0"/>
              <a:t>znaki usługowe, </a:t>
            </a:r>
          </a:p>
          <a:p>
            <a:pPr lvl="1"/>
            <a:r>
              <a:rPr lang="pl-PL" dirty="0"/>
              <a:t>nazwy handlowe </a:t>
            </a:r>
          </a:p>
          <a:p>
            <a:pPr lvl="1"/>
            <a:r>
              <a:rPr lang="pl-PL" dirty="0"/>
              <a:t>oznaczenia pochodzenia lub nazwy pochodzenia, </a:t>
            </a:r>
          </a:p>
          <a:p>
            <a:pPr lvl="1"/>
            <a:r>
              <a:rPr lang="pl-PL" dirty="0"/>
              <a:t>zwalczanie nieuczciwej konkurencji (od 1900 r.)</a:t>
            </a:r>
          </a:p>
          <a:p>
            <a:pPr marL="0" indent="0">
              <a:buNone/>
            </a:pPr>
            <a:r>
              <a:rPr lang="pl-PL" dirty="0"/>
              <a:t>W wyniku rozwoju technicznego, technologicznego i gospodarczego wykształciły się nowe dobra niematerialne wykorzystywane w działalności gospodarczej, które zasługują na ochronę np.:</a:t>
            </a:r>
          </a:p>
          <a:p>
            <a:pPr lvl="1"/>
            <a:r>
              <a:rPr lang="pl-PL" dirty="0"/>
              <a:t> topografie układów scalonych, </a:t>
            </a:r>
          </a:p>
          <a:p>
            <a:pPr lvl="1"/>
            <a:r>
              <a:rPr lang="pl-PL" dirty="0"/>
              <a:t>informacje techniczne, technologiczne, handlowe, organizacyjne lub inne mające wartość gospodarczą,</a:t>
            </a:r>
          </a:p>
          <a:p>
            <a:pPr lvl="1"/>
            <a:r>
              <a:rPr lang="pl-PL" dirty="0"/>
              <a:t>odmiany roślin, </a:t>
            </a:r>
          </a:p>
          <a:p>
            <a:endParaRPr lang="pl-PL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9D1BB645-C256-8E64-1065-3F5BFCD74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4799" y="1522475"/>
            <a:ext cx="4572001" cy="76199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Ustawa z dnia 30.06.2000 r. prawo własności przemysłowej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89FE58A-4B78-8317-1878-4CB42502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0454" y="2554515"/>
            <a:ext cx="4869543" cy="3817256"/>
          </a:xfrm>
        </p:spPr>
        <p:txBody>
          <a:bodyPr>
            <a:noAutofit/>
          </a:bodyPr>
          <a:lstStyle/>
          <a:p>
            <a:r>
              <a:rPr lang="pl-PL" sz="1600" dirty="0"/>
              <a:t>Art. 1 ust. 1: Ustawa normuje: </a:t>
            </a:r>
          </a:p>
          <a:p>
            <a:pPr marL="0" indent="0">
              <a:buNone/>
            </a:pPr>
            <a:r>
              <a:rPr lang="pl-PL" sz="1600" dirty="0"/>
              <a:t>1) stosunki w zakresie wynalazków, wzorów użytkowych, wzorów przemysłowych, znaków towarowych, oznaczeń geograficznych i topografii układów scalonych; </a:t>
            </a:r>
          </a:p>
          <a:p>
            <a:pPr marL="0" indent="0">
              <a:buNone/>
            </a:pPr>
            <a:r>
              <a:rPr lang="pl-PL" sz="1600" dirty="0"/>
              <a:t>2) zasady, na jakich przedsiębiorcy mogą przyjmować projekty racjonalizatorskie i wynagradzać ich twórców; </a:t>
            </a:r>
          </a:p>
          <a:p>
            <a:pPr marL="0" indent="0">
              <a:buNone/>
            </a:pPr>
            <a:r>
              <a:rPr lang="pl-PL" sz="1600" dirty="0"/>
              <a:t>3) zadania i organizację Urzędu Patentowego Rzeczypospolitej Polskiej, zwanego dalej «Urzędem Patentowym»”. </a:t>
            </a:r>
          </a:p>
          <a:p>
            <a:r>
              <a:rPr lang="pl-PL" sz="1600" dirty="0"/>
              <a:t>Art. 2 stanowi: „Zwalczanie nieuczciwej konkurencji normuje odrębna ustawa”.</a:t>
            </a:r>
          </a:p>
        </p:txBody>
      </p:sp>
    </p:spTree>
    <p:extLst>
      <p:ext uri="{BB962C8B-B14F-4D97-AF65-F5344CB8AC3E}">
        <p14:creationId xmlns:p14="http://schemas.microsoft.com/office/powerpoint/2010/main" val="23007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11E2C-6017-1EDA-D3E1-CB335D1B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Ochrona własności intelektualnej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6F303C-24D9-EF6E-9302-972660176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Prawo autorskie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0BF2AB-1EC1-6233-DDB7-4A5467D4CC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Ochrona prawna niezależna od spełnienia formalności, bezpłatna</a:t>
            </a:r>
          </a:p>
          <a:p>
            <a:r>
              <a:rPr lang="pl-PL" dirty="0"/>
              <a:t>Jeden rodzaj przedmiotu ochrony – utwór</a:t>
            </a:r>
          </a:p>
          <a:p>
            <a:r>
              <a:rPr lang="pl-PL" dirty="0"/>
              <a:t>Ochrona praw osobistych i majątkowych</a:t>
            </a:r>
          </a:p>
          <a:p>
            <a:r>
              <a:rPr lang="pl-PL" dirty="0"/>
              <a:t>Jednolity czas ochrony utworów (prawa majątkowe 70 lat od śmierci twórcy, prawa osobiste bezterminowo)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55B369B-6E99-8E0E-9FD4-119F0D23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Prawo własności przemysłowej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E6FEFB-886A-B535-0DF3-354CEA410E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Ochrona prawna uzależniona od rejestracji we właściwym urzędzie, odpłatna,</a:t>
            </a:r>
          </a:p>
          <a:p>
            <a:r>
              <a:rPr lang="pl-PL"/>
              <a:t>Kilka rodzajów przedmiotów </a:t>
            </a:r>
            <a:r>
              <a:rPr lang="pl-PL" dirty="0"/>
              <a:t>objętych ochroną -wynalazki, wzory użytkowe, wzory przemysłowe, znaki towarowe, oznaczenia geograficzne, topografie układów scalonych, odmiany roślin,</a:t>
            </a:r>
          </a:p>
          <a:p>
            <a:r>
              <a:rPr lang="pl-PL" dirty="0"/>
              <a:t>Ochrona praw majątkowych, </a:t>
            </a:r>
          </a:p>
          <a:p>
            <a:r>
              <a:rPr lang="pl-PL" dirty="0"/>
              <a:t>Różny czas ochrony poszczególnych przedmiotów własności przemysłowej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136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E8C3AF-857B-5B12-5CF5-8F066AD8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C5A786A-97DC-4905-A674-8B45F60E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1" y="1340285"/>
            <a:ext cx="10553177" cy="48653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1700" dirty="0"/>
              <a:t>Prawo własności intelektualnej obejmuje ochroną:</a:t>
            </a:r>
          </a:p>
          <a:p>
            <a:pPr lvl="1" indent="-342900">
              <a:buAutoNum type="alphaLcPeriod"/>
            </a:pPr>
            <a:r>
              <a:rPr lang="pl-PL" sz="1700" dirty="0"/>
              <a:t>Dobra niematerialne, będące rezultatami pracy ludzkiego intelektu, </a:t>
            </a:r>
          </a:p>
          <a:p>
            <a:pPr lvl="1" indent="-342900">
              <a:buAutoNum type="alphaLcPeriod"/>
            </a:pPr>
            <a:r>
              <a:rPr lang="pl-PL" sz="1700" dirty="0"/>
              <a:t>Materialne nośniki, na których zapisano efekty pracy twórczej człowieka,</a:t>
            </a:r>
          </a:p>
          <a:p>
            <a:pPr lvl="1" indent="-342900">
              <a:buAutoNum type="alphaLcPeriod"/>
            </a:pPr>
            <a:r>
              <a:rPr lang="pl-PL" sz="1700" dirty="0"/>
              <a:t>Rezultaty pracy twórczej człowieka oraz nośniki, na których je zapisano,</a:t>
            </a:r>
          </a:p>
          <a:p>
            <a:pPr lvl="1" indent="-342900">
              <a:buAutoNum type="alphaLcPeriod"/>
            </a:pPr>
            <a:r>
              <a:rPr lang="pl-PL" sz="1700" dirty="0"/>
              <a:t>Proces twórczy, bez względu na jego efekt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l-PL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Pojęcie „własność intelektualna”:</a:t>
            </a:r>
          </a:p>
          <a:p>
            <a:pPr lvl="1" indent="-342900" algn="just">
              <a:buFont typeface="+mj-lt"/>
              <a:buAutoNum type="alphaLcPeriod"/>
            </a:pPr>
            <a:r>
              <a:rPr lang="pl-PL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Nie zostało zdefiniowane w żadnym akcie prawnym,</a:t>
            </a:r>
          </a:p>
          <a:p>
            <a:pPr lvl="1" indent="-342900" algn="just">
              <a:buFont typeface="+mj-lt"/>
              <a:buAutoNum type="alphaLcPeriod"/>
            </a:pPr>
            <a:r>
              <a:rPr lang="pl-PL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Zostało zdefiniowane z ustawie z dnia 4 lutego 1994 r o Prawie autorskim i prawach pokrewnych, </a:t>
            </a:r>
          </a:p>
          <a:p>
            <a:pPr lvl="1" indent="-342900" algn="just">
              <a:buFont typeface="+mj-lt"/>
              <a:buAutoNum type="alphaLcPeriod"/>
            </a:pPr>
            <a:r>
              <a:rPr lang="pl-PL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Zostało zdefiniowane w art. 2 Konwencji berneńskiej o ochronie dzieł literackich i artystycznych z 1886 r.,</a:t>
            </a:r>
          </a:p>
          <a:p>
            <a:pPr lvl="1" indent="-342900" algn="just">
              <a:buFont typeface="+mj-lt"/>
              <a:buAutoNum type="alphaLcPeriod"/>
            </a:pPr>
            <a:r>
              <a:rPr lang="pl-PL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Zostało zdefiniowane w art. 2 Konwencji sztokholmskiej o ustanowieniu Światowej Organizacji własności intelektualnej z 1967 r., </a:t>
            </a:r>
          </a:p>
          <a:p>
            <a:pPr marL="400050" lvl="1" indent="0" algn="just">
              <a:buNone/>
            </a:pPr>
            <a:endParaRPr lang="pl-PL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387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48E106-0717-D9D3-6355-473782AA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83DB74-DEDD-1546-3BE9-BABB6665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9" y="1490597"/>
            <a:ext cx="10571967" cy="4757803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l-PL" sz="1400" dirty="0"/>
              <a:t>3. </a:t>
            </a: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Ochrona wynalazków w polskim porządku prawnym: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Wynika z ustawy z dnia 4 lutego 1994 r o prawie autorskim i prawach pokrewnych, 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Wynika z ustawy z dnia 16 kwietnia 1993 r. o zwalczaniu nieuczciwej konkurencji,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Wynika z ustawy z dnia 30 czerwca 2000 r. Prawo własności przemysłowej, 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Nie jest objęta regulacją ustawową, </a:t>
            </a:r>
          </a:p>
          <a:p>
            <a:pPr marL="0" lvl="0" indent="0" algn="just">
              <a:buNone/>
            </a:pPr>
            <a:r>
              <a:rPr lang="pl-PL" sz="1400" dirty="0"/>
              <a:t>4. </a:t>
            </a: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Prawem pokrewnym w świetle ustawy z dnia 4 lutego 1994 r o prawie autorskim i prawach pokrewnych nie jest: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Prawo do artystycznych </a:t>
            </a:r>
            <a:r>
              <a:rPr lang="pl-PL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wykonań</a:t>
            </a: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Prawo do fonogramów,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Prawo do nadań programów,</a:t>
            </a:r>
          </a:p>
          <a:p>
            <a:pPr marL="742950" lvl="1" indent="-285750" algn="just">
              <a:buFont typeface="+mj-lt"/>
              <a:buAutoNum type="alphaLcPeriod"/>
            </a:pPr>
            <a:r>
              <a:rPr lang="pl-PL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Prawo tłumacza do zrealizowanego przez niego opracowania utworu, </a:t>
            </a:r>
            <a:endParaRPr lang="pl-PL" sz="1400" dirty="0"/>
          </a:p>
          <a:p>
            <a:pPr marL="0" indent="0">
              <a:buNone/>
            </a:pPr>
            <a:r>
              <a:rPr lang="pl-PL" sz="1400" dirty="0"/>
              <a:t>5. Odpłatność ochrony jest cechą:</a:t>
            </a:r>
          </a:p>
          <a:p>
            <a:pPr marL="457200" indent="-457200">
              <a:buAutoNum type="alphaLcPeriod"/>
            </a:pPr>
            <a:r>
              <a:rPr lang="pl-PL" sz="1400" dirty="0"/>
              <a:t>prawa własności intelektualnej;</a:t>
            </a:r>
          </a:p>
          <a:p>
            <a:pPr marL="457200" indent="-457200">
              <a:buAutoNum type="alphaLcPeriod"/>
            </a:pPr>
            <a:r>
              <a:rPr lang="pl-PL" sz="1400" dirty="0"/>
              <a:t>Prawa autorskiego,</a:t>
            </a:r>
          </a:p>
          <a:p>
            <a:pPr marL="457200" indent="-457200">
              <a:buAutoNum type="alphaLcPeriod"/>
            </a:pPr>
            <a:r>
              <a:rPr lang="pl-PL" sz="1400" dirty="0"/>
              <a:t>Prawa własności przemysłowej,</a:t>
            </a:r>
          </a:p>
          <a:p>
            <a:pPr marL="457200" indent="-457200">
              <a:buAutoNum type="alphaLcPeriod"/>
            </a:pPr>
            <a:r>
              <a:rPr lang="pl-PL" sz="1400" dirty="0"/>
              <a:t>Żadna z odpowiedzi nie jest prawidłowa,</a:t>
            </a:r>
          </a:p>
        </p:txBody>
      </p:sp>
    </p:spTree>
    <p:extLst>
      <p:ext uri="{BB962C8B-B14F-4D97-AF65-F5344CB8AC3E}">
        <p14:creationId xmlns:p14="http://schemas.microsoft.com/office/powerpoint/2010/main" val="64557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E08C7-9D8E-205A-882C-E7176481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pl-PL" dirty="0"/>
              <a:t>Przydatne linki: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54A2C1-AB2F-F9FE-451D-A6A68632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 lnSpcReduction="10000"/>
          </a:bodyPr>
          <a:lstStyle/>
          <a:p>
            <a:endParaRPr lang="pl-PL" b="1" dirty="0"/>
          </a:p>
          <a:p>
            <a:r>
              <a:rPr lang="pl-PL" b="1" dirty="0"/>
              <a:t>Tekst ustawy o prawie autorskim: </a:t>
            </a:r>
            <a:r>
              <a:rPr lang="pl-PL" dirty="0">
                <a:hlinkClick r:id="rId2"/>
              </a:rPr>
              <a:t>https://isap.sejm.gov.pl/isap.nsf/download.xsp/WDU19940240083/U/D19940083Lj.pdf</a:t>
            </a:r>
            <a:r>
              <a:rPr lang="pl-PL" dirty="0"/>
              <a:t> </a:t>
            </a:r>
          </a:p>
          <a:p>
            <a:r>
              <a:rPr lang="pl-PL" b="1" dirty="0"/>
              <a:t>Tekst ustawy prawo własności przemysłowej: </a:t>
            </a:r>
            <a:r>
              <a:rPr lang="pl-PL" dirty="0">
                <a:hlinkClick r:id="rId3"/>
              </a:rPr>
              <a:t>https://isap.sejm.gov.pl/isap.nsf/download.xsp/WDU20010490508/U/D20010508Lj.pdf</a:t>
            </a:r>
            <a:r>
              <a:rPr lang="pl-PL" dirty="0"/>
              <a:t> </a:t>
            </a:r>
          </a:p>
          <a:p>
            <a:r>
              <a:rPr lang="pl-PL" b="1" dirty="0"/>
              <a:t>Strona internetowa Urzędu Patentowego RP:</a:t>
            </a:r>
            <a:r>
              <a:rPr lang="pl-PL" dirty="0"/>
              <a:t> </a:t>
            </a:r>
            <a:r>
              <a:rPr lang="pl-PL" dirty="0">
                <a:hlinkClick r:id="rId4"/>
              </a:rPr>
              <a:t>https://uprp.gov.pl/pl</a:t>
            </a:r>
            <a:r>
              <a:rPr lang="pl-PL" dirty="0"/>
              <a:t> </a:t>
            </a:r>
          </a:p>
          <a:p>
            <a:r>
              <a:rPr lang="pl-PL" b="1" dirty="0"/>
              <a:t>„PWP w pigułce” mini skrypt Urzędu Patentowego:</a:t>
            </a:r>
            <a:r>
              <a:rPr lang="pl-PL" dirty="0"/>
              <a:t> </a:t>
            </a:r>
            <a:r>
              <a:rPr lang="pl-PL" dirty="0">
                <a:hlinkClick r:id="rId5"/>
              </a:rPr>
              <a:t>https://uprp.gov.pl/sites/default/files/2019-12/Ochrona_wlasnosci_przemyslowej_w_pigulce.pdf</a:t>
            </a:r>
            <a:endParaRPr lang="pl-PL" dirty="0"/>
          </a:p>
          <a:p>
            <a:r>
              <a:rPr lang="pl-PL" b="1" dirty="0"/>
              <a:t>Podcast: </a:t>
            </a:r>
            <a:r>
              <a:rPr lang="pl-PL" dirty="0">
                <a:hlinkClick r:id="rId6"/>
              </a:rPr>
              <a:t>https://www.youtube.com/playlist?list=PLEY-zSsDUaSgfksQoOPj-KCeKXSEFDb3e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9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B92FCC-FDD5-E941-AAD0-DE842389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97" y="198117"/>
            <a:ext cx="9144000" cy="1263649"/>
          </a:xfrm>
        </p:spPr>
        <p:txBody>
          <a:bodyPr anchor="b">
            <a:normAutofit fontScale="90000"/>
          </a:bodyPr>
          <a:lstStyle/>
          <a:p>
            <a:r>
              <a:rPr lang="pl-PL" dirty="0"/>
              <a:t>Prawa na dobrach niematerialnych </a:t>
            </a:r>
            <a:r>
              <a:rPr lang="pl-PL" dirty="0">
                <a:sym typeface="Wingdings" pitchFamily="2" charset="2"/>
              </a:rPr>
              <a:t> własność intelektualna </a:t>
            </a:r>
            <a:endParaRPr lang="pl-PL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50375547-13EF-8F43-97FF-0FCCF98557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0085949"/>
              </p:ext>
            </p:extLst>
          </p:nvPr>
        </p:nvGraphicFramePr>
        <p:xfrm>
          <a:off x="2193016" y="2009764"/>
          <a:ext cx="6746587" cy="2020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03C5FA-014E-D24D-ACAD-30B2A736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7.10.2024</a:t>
            </a:fld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6306B32-54EF-8240-AE43-0538A4F5BEE1}"/>
              </a:ext>
            </a:extLst>
          </p:cNvPr>
          <p:cNvSpPr txBox="1"/>
          <p:nvPr/>
        </p:nvSpPr>
        <p:spPr>
          <a:xfrm>
            <a:off x="365097" y="4325621"/>
            <a:ext cx="5776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„Rzeczami w rozumieniu naszego prawa cywilnego są </a:t>
            </a:r>
            <a:r>
              <a:rPr lang="pl-PL" b="1" i="1" dirty="0"/>
              <a:t>materialne</a:t>
            </a:r>
            <a:r>
              <a:rPr lang="pl-PL" i="1" dirty="0"/>
              <a:t> części przyrody w stanie pierwotnym lub przetworzonym, na tyle </a:t>
            </a:r>
            <a:r>
              <a:rPr lang="pl-PL" b="1" i="1" dirty="0"/>
              <a:t>wyodrębnione</a:t>
            </a:r>
            <a:r>
              <a:rPr lang="pl-PL" i="1" dirty="0"/>
              <a:t> (w sposób naturalny lub sztuczny), że w stosunkach społeczno-gospodarczych mogą być traktowane jako </a:t>
            </a:r>
            <a:r>
              <a:rPr lang="pl-PL" b="1" i="1" dirty="0"/>
              <a:t>dobra samoistne</a:t>
            </a:r>
            <a:r>
              <a:rPr lang="pl-PL" i="1" dirty="0"/>
              <a:t>" </a:t>
            </a:r>
            <a:r>
              <a:rPr lang="pl-PL" dirty="0"/>
              <a:t>(</a:t>
            </a:r>
            <a:r>
              <a:rPr lang="pl-PL" i="1" dirty="0"/>
              <a:t>J. Wasilkowski</a:t>
            </a:r>
            <a:r>
              <a:rPr lang="pl-PL" dirty="0"/>
              <a:t>, Zarys prawa, s. 8–9)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B7A9375-E04B-4F47-98C0-C9DD7ED28E66}"/>
              </a:ext>
            </a:extLst>
          </p:cNvPr>
          <p:cNvSpPr txBox="1"/>
          <p:nvPr/>
        </p:nvSpPr>
        <p:spPr>
          <a:xfrm>
            <a:off x="6553200" y="4372651"/>
            <a:ext cx="5273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Nie są rzeczami dobra niematerialne</a:t>
            </a:r>
            <a:r>
              <a:rPr lang="pl-PL" dirty="0"/>
              <a:t>, takie jak utwory, wynalazki, wzory użytkowe, wzory przemysłowe czy znaki towarowe. Dobra te stanowią natomiast przedmioty bezwzględnych praw podmiotowych, tj. </a:t>
            </a:r>
            <a:r>
              <a:rPr lang="pl-PL" b="1" dirty="0"/>
              <a:t>praw na dobrach niematerialnych</a:t>
            </a:r>
            <a:r>
              <a:rPr lang="pl-PL" dirty="0"/>
              <a:t>, dla których prototypem jest własność rzeczy.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64C4033-D73F-45F2-FE91-2753627B7FC6}"/>
              </a:ext>
            </a:extLst>
          </p:cNvPr>
          <p:cNvSpPr txBox="1"/>
          <p:nvPr/>
        </p:nvSpPr>
        <p:spPr>
          <a:xfrm>
            <a:off x="4007203" y="1936174"/>
            <a:ext cx="380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Różnica: sposób eksploatacji</a:t>
            </a:r>
          </a:p>
        </p:txBody>
      </p:sp>
    </p:spTree>
    <p:extLst>
      <p:ext uri="{BB962C8B-B14F-4D97-AF65-F5344CB8AC3E}">
        <p14:creationId xmlns:p14="http://schemas.microsoft.com/office/powerpoint/2010/main" val="6499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0C633E-ADCD-4A12-9BF2-C451795B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590" y="401594"/>
            <a:ext cx="6192819" cy="896471"/>
          </a:xfrm>
        </p:spPr>
        <p:txBody>
          <a:bodyPr>
            <a:normAutofit/>
          </a:bodyPr>
          <a:lstStyle/>
          <a:p>
            <a:r>
              <a:rPr lang="pl-PL" dirty="0"/>
              <a:t>Definicja własności intelektualnej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7B27AA-2E51-4BCA-B793-50C0B9FF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186" y="1441525"/>
            <a:ext cx="6561337" cy="45720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l-PL" dirty="0"/>
              <a:t>„prawo odnoszące się do dzieł: literackich, artystycznych i naukowych, interpretacji artystów interpretatorów oraz do </a:t>
            </a:r>
            <a:r>
              <a:rPr lang="pl-PL" dirty="0" err="1"/>
              <a:t>wykonań</a:t>
            </a:r>
            <a:r>
              <a:rPr lang="pl-PL" dirty="0"/>
              <a:t> artystów wykonawców, do fonogramów i programów radiowych i telewizyjnych, wynalazków we wszystkich dziedzinach działalności ludzkiej, odkryć naukowych i wzorów przemysłowych, znaków towarowych i usługowych, jak również nazw handlowych i oznaczeń handlowych, ochrony przed nieuczciwą konkurencją oraz wszystkich innych praw dotyczących działalności intelektualnej: w dziedzinie przemysłowej, naukowej, literackiej i artystycznej”</a:t>
            </a:r>
          </a:p>
          <a:p>
            <a:pPr marL="0" indent="0" algn="just">
              <a:buNone/>
            </a:pPr>
            <a:r>
              <a:rPr lang="pl-PL" i="1" dirty="0"/>
              <a:t>Art. 2 Konwencji sztokholmskiej z 14.07.1967 r. o ustanowieniu Światowej Organizacji Własności Intelektualnej.</a:t>
            </a:r>
            <a:endParaRPr lang="en-GB" i="1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B6848C-5C23-404B-BA03-12F21A31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7.10.2024</a:t>
            </a:fld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9C1735-DA63-4E6D-B0AF-AC939DBE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21496" y="4889256"/>
            <a:ext cx="2381250" cy="165735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DF29FC04-A4CE-4852-A7E1-758EBA1ACE29}"/>
              </a:ext>
            </a:extLst>
          </p:cNvPr>
          <p:cNvSpPr txBox="1"/>
          <p:nvPr/>
        </p:nvSpPr>
        <p:spPr>
          <a:xfrm>
            <a:off x="1852246" y="6624159"/>
            <a:ext cx="4746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pedia.org/wiki/World_Intellectual_Property_Organization"/>
              </a:rPr>
              <a:t>To zdjęcie</a:t>
            </a:r>
            <a:r>
              <a:rPr lang="en-GB" sz="900" dirty="0"/>
              <a:t>, </a:t>
            </a:r>
            <a:r>
              <a:rPr lang="en-GB" sz="900" dirty="0" err="1"/>
              <a:t>autor</a:t>
            </a:r>
            <a:r>
              <a:rPr lang="en-GB" sz="900" dirty="0"/>
              <a:t>: </a:t>
            </a:r>
            <a:r>
              <a:rPr lang="en-GB" sz="900" dirty="0" err="1"/>
              <a:t>Nieznany</a:t>
            </a:r>
            <a:r>
              <a:rPr lang="en-GB" sz="900" dirty="0"/>
              <a:t> </a:t>
            </a:r>
            <a:r>
              <a:rPr lang="en-GB" sz="900" dirty="0" err="1"/>
              <a:t>autor</a:t>
            </a:r>
            <a:r>
              <a:rPr lang="en-GB" sz="900" dirty="0"/>
              <a:t>, </a:t>
            </a:r>
            <a:r>
              <a:rPr lang="en-GB" sz="900" dirty="0" err="1"/>
              <a:t>licencja</a:t>
            </a:r>
            <a:r>
              <a:rPr lang="en-GB" sz="900" dirty="0"/>
              <a:t>: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DFBBA6-4196-8377-12CA-F3DD7AB8E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399994"/>
              </p:ext>
            </p:extLst>
          </p:nvPr>
        </p:nvGraphicFramePr>
        <p:xfrm>
          <a:off x="479640" y="808893"/>
          <a:ext cx="4341992" cy="4349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572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0420B42-EF63-8FB0-DE44-FEE8038C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8" y="242246"/>
            <a:ext cx="10765343" cy="557106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304EF8D-31C7-76F7-5EEA-8DD552249FD8}"/>
              </a:ext>
            </a:extLst>
          </p:cNvPr>
          <p:cNvSpPr txBox="1"/>
          <p:nvPr/>
        </p:nvSpPr>
        <p:spPr>
          <a:xfrm>
            <a:off x="654905" y="5813312"/>
            <a:ext cx="1046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Grafika: M. Lech, </a:t>
            </a:r>
            <a:r>
              <a:rPr lang="pl-PL" b="0" i="0" u="none" strike="noStrike" dirty="0">
                <a:solidFill>
                  <a:srgbClr val="052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Własność intelektualna a własność przemysłowa. Co te pojęcia oznaczają?"/>
              </a:rPr>
              <a:t>Własność intelektualna a własność przemysłowa. Co te pojęcia oznaczają?</a:t>
            </a:r>
            <a:r>
              <a:rPr lang="pl-PL" b="0" i="0" u="none" strike="noStrike" dirty="0">
                <a:solidFill>
                  <a:srgbClr val="052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b="0" i="0" u="none" strike="noStrike" dirty="0">
                <a:solidFill>
                  <a:srgbClr val="052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https://znakitowarowe-blog.pl/wlasnosc-intelektualna-wlasnosc-przemyslowa/</a:t>
            </a:r>
            <a:r>
              <a:rPr lang="pl-PL" b="0" i="0" u="none" strike="noStrike" dirty="0">
                <a:solidFill>
                  <a:srgbClr val="052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dostęp: </a:t>
            </a:r>
            <a:r>
              <a:rPr lang="pl-PL" dirty="0">
                <a:solidFill>
                  <a:srgbClr val="05207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pl-PL" b="0" i="0" u="none" strike="noStrike" dirty="0">
                <a:solidFill>
                  <a:srgbClr val="052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.10.2024 r.</a:t>
            </a:r>
            <a:endParaRPr lang="pl-PL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3891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>
            <a:extLst>
              <a:ext uri="{FF2B5EF4-FFF2-40B4-BE49-F238E27FC236}">
                <a16:creationId xmlns:a16="http://schemas.microsoft.com/office/drawing/2014/main" id="{4CECD54E-8A45-472C-AE89-5E6D173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Zakres przedmiotowy dóbr własności intelektualnej</a:t>
            </a:r>
            <a:endParaRPr lang="en-GB" dirty="0"/>
          </a:p>
        </p:txBody>
      </p:sp>
      <p:graphicFrame>
        <p:nvGraphicFramePr>
          <p:cNvPr id="2" name="Symbol zastępczy zawartości 1">
            <a:extLst>
              <a:ext uri="{FF2B5EF4-FFF2-40B4-BE49-F238E27FC236}">
                <a16:creationId xmlns:a16="http://schemas.microsoft.com/office/drawing/2014/main" id="{032CFF43-96B5-A944-8F30-4A21E955B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98348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5013E2-2394-4A9D-83F5-36724365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DA37154A-9283-472F-9D32-E032250E224B}" type="datetime1">
              <a:rPr lang="pl-PL" smtClean="0"/>
              <a:pPr rtl="0">
                <a:spcAft>
                  <a:spcPts val="600"/>
                </a:spcAft>
              </a:pPr>
              <a:t>7.10.2024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9C0E6-051C-4171-84D9-4ED20B7D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0" y="465993"/>
            <a:ext cx="9009744" cy="1447800"/>
          </a:xfrm>
        </p:spPr>
        <p:txBody>
          <a:bodyPr>
            <a:normAutofit/>
          </a:bodyPr>
          <a:lstStyle/>
          <a:p>
            <a:r>
              <a:rPr lang="pl-PL" dirty="0"/>
              <a:t>Wybrane Międzynarodowe Źródła Prawa Autorskiego</a:t>
            </a:r>
            <a:endParaRPr lang="en-GB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83D1F7A-B17D-4501-A88D-5EEC2FFEC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74442"/>
              </p:ext>
            </p:extLst>
          </p:nvPr>
        </p:nvGraphicFramePr>
        <p:xfrm>
          <a:off x="731520" y="2057898"/>
          <a:ext cx="9544532" cy="384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56C6E78D-392E-47F0-A58F-6C129169B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0571" y="3294744"/>
            <a:ext cx="10445758" cy="33673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pl-PL" sz="1600" dirty="0"/>
          </a:p>
          <a:p>
            <a:endParaRPr lang="en-GB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A8A129-FC82-4715-9FA0-8400AC06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7.10.2024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3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FA4C0-40C4-40CF-9251-1F2B60AE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prawa</a:t>
            </a:r>
            <a:r>
              <a:rPr lang="en-GB" dirty="0"/>
              <a:t> </a:t>
            </a:r>
            <a:r>
              <a:rPr lang="en-GB" dirty="0" err="1"/>
              <a:t>autorskiego</a:t>
            </a:r>
            <a:endParaRPr lang="en-GB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4190BCCB-D3E4-4F5D-81EE-06EA175A9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5B85B-4E1A-4FA1-A46F-B09C6CED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7.10.2024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2CF889F-0E27-0344-BF40-2D888361B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6988" y="2166648"/>
            <a:ext cx="696098" cy="43506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4D07A85-7F87-CF43-A526-9BD6C6E60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737753" y="2972549"/>
            <a:ext cx="719267" cy="47951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6562650A-F12F-0547-8491-E4A5969DA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076020" y="2601709"/>
            <a:ext cx="762000" cy="50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18B035C-0B36-F34B-A52C-8A241BEDBF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700693" y="4635479"/>
            <a:ext cx="876131" cy="525679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F65FB977-AA27-334E-AF8D-349DB47873D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66269" y="5570150"/>
            <a:ext cx="967357" cy="509374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5FCDBA3A-B9D6-3949-88EC-1DC1AFFF13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6195319" y="5570150"/>
            <a:ext cx="1018748" cy="50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873" y="2461131"/>
            <a:ext cx="4724175" cy="3379054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pl-PL" sz="1800" u="sng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znaczeniu wąskim </a:t>
            </a:r>
            <a:r>
              <a:rPr lang="pl-PL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oznacza zbiór przepisów służących ochronie interesów twórców oraz stosunków prawnych związanych z tworzeniem utworów, korzystaniem z nich oraz ich ochroną. </a:t>
            </a:r>
            <a:br>
              <a:rPr lang="pl-PL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l-PL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800" u="sng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szerszym znaczeniu</a:t>
            </a:r>
            <a:r>
              <a:rPr lang="pl-PL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pojęcie prawa autorskiego obejmuje również regulacje dotyczące tzw. praw pokrewnych – tzn. praw wyłącznych, przyznanych m.in. artystom wykonawcom, producentom fonogramów, nadawcom radiowym i telewizyjnym. 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Symbol zastępczy zawartości 15" descr="Obraz zawierający pismo odręczne, Materiały biurowe, Karteczka samoprzylepna, Właściwość fizyczna&#10;&#10;Opis wygenerowany automatycznie">
            <a:extLst>
              <a:ext uri="{FF2B5EF4-FFF2-40B4-BE49-F238E27FC236}">
                <a16:creationId xmlns:a16="http://schemas.microsoft.com/office/drawing/2014/main" id="{A4253369-C16C-73D8-73EC-59EC355A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1088" y="1447233"/>
            <a:ext cx="6293643" cy="4195762"/>
          </a:xfr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31CB5BC-6363-AE31-827D-23865E774225}"/>
              </a:ext>
            </a:extLst>
          </p:cNvPr>
          <p:cNvSpPr txBox="1"/>
          <p:nvPr/>
        </p:nvSpPr>
        <p:spPr>
          <a:xfrm>
            <a:off x="6589873" y="827314"/>
            <a:ext cx="3976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POJĘCIE PRAWA AUTORSKIEGO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FAE3F4C-D91F-4C40-1082-A63CA394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71987"/>
            <a:ext cx="5181600" cy="370114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FE630CA-1CE2-7C47-8DCB-4B129449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389726"/>
            <a:ext cx="5043714" cy="943429"/>
          </a:xfrm>
        </p:spPr>
        <p:txBody>
          <a:bodyPr/>
          <a:lstStyle/>
          <a:p>
            <a:r>
              <a:rPr lang="pl-PL" dirty="0"/>
              <a:t>Prawa pokrewne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B0F0EB5-45E2-0E49-AC07-FD73C1CB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91729"/>
              </p:ext>
            </p:extLst>
          </p:nvPr>
        </p:nvGraphicFramePr>
        <p:xfrm>
          <a:off x="622151" y="3062411"/>
          <a:ext cx="10515600" cy="3587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76156134"/>
                    </a:ext>
                  </a:extLst>
                </a:gridCol>
              </a:tblGrid>
              <a:tr h="736461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KATALOG PRAW POKREWNYCH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0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l-PL" dirty="0"/>
                        <a:t>Prawa do artystycznych </a:t>
                      </a:r>
                      <a:r>
                        <a:rPr lang="pl-PL" dirty="0" err="1"/>
                        <a:t>wykonań</a:t>
                      </a:r>
                      <a:r>
                        <a:rPr lang="pl-PL" dirty="0"/>
                        <a:t> (art. 85-93 Pr. Aut) 50 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9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l-PL" dirty="0"/>
                        <a:t>Prawa do fonogramów i wideogramów(art. 94-96 pr. Aut.) 50/70 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1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l-PL" dirty="0"/>
                        <a:t>Prawa do nadań programów (art. 97-99 Pr. Aut.)  50 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1896"/>
                  </a:ext>
                </a:extLst>
              </a:tr>
              <a:tr h="636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l-PL" dirty="0"/>
                        <a:t>Prawa do pierwszych wydań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l-PL" dirty="0"/>
                        <a:t>Prawa do wydań naukowych i krytycznych (art. 99</a:t>
                      </a:r>
                      <a:r>
                        <a:rPr lang="pl-PL" baseline="30000" dirty="0"/>
                        <a:t>1</a:t>
                      </a:r>
                      <a:r>
                        <a:rPr lang="pl-PL" baseline="0" dirty="0"/>
                        <a:t> -99</a:t>
                      </a:r>
                      <a:r>
                        <a:rPr lang="pl-PL" baseline="30000" dirty="0"/>
                        <a:t>6</a:t>
                      </a:r>
                      <a:r>
                        <a:rPr lang="pl-PL" baseline="0" dirty="0"/>
                        <a:t> Pr. Aut) – 30 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60693"/>
                  </a:ext>
                </a:extLst>
              </a:tr>
              <a:tr h="63684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aseline="0" dirty="0"/>
                        <a:t>+ przepisy wspólne do wszystkich praw pokrewnych (art.100-103 Pr. Aut)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0019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A6C11993-359C-2AC0-4312-9A10EB1BA3DE}"/>
              </a:ext>
            </a:extLst>
          </p:cNvPr>
          <p:cNvSpPr txBox="1"/>
          <p:nvPr/>
        </p:nvSpPr>
        <p:spPr>
          <a:xfrm>
            <a:off x="2741386" y="7525534"/>
            <a:ext cx="6489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>
                <a:hlinkClick r:id="rId3" tooltip="https://www.flickr.com/photos/stevenpisano/40882367194"/>
              </a:rPr>
              <a:t>To zdjęcie</a:t>
            </a:r>
            <a:r>
              <a:rPr lang="pl-PL" sz="900" dirty="0"/>
              <a:t>, autor: Nieznany autor, licencja: </a:t>
            </a:r>
            <a:r>
              <a:rPr lang="pl-PL" sz="900" dirty="0">
                <a:hlinkClick r:id="rId4" tooltip="https://creativecommons.org/licenses/by/3.0/"/>
              </a:rPr>
              <a:t>CC BY</a:t>
            </a:r>
            <a:endParaRPr lang="pl-PL" sz="9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35B03A1-C65A-2E02-FB6F-F6EC2893934F}"/>
              </a:ext>
            </a:extLst>
          </p:cNvPr>
          <p:cNvSpPr txBox="1"/>
          <p:nvPr/>
        </p:nvSpPr>
        <p:spPr>
          <a:xfrm>
            <a:off x="413658" y="1420354"/>
            <a:ext cx="5043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u="none" strike="noStrike" dirty="0">
                <a:effectLst/>
                <a:latin typeface="HK Grotesk"/>
              </a:rPr>
              <a:t>Dotyczą osób i podmiotów, które pośredniczą w przekazywaniu utworu publiczności, ale nie można przypisać im twórczego wkładu w powstanie utworu np. aktorzy, tancerze, dyrygenci, producenci, nadawcy radiowi, wydawcy książek</a:t>
            </a:r>
            <a:endParaRPr lang="pl-P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Pismo odręczne 8">
                <a:extLst>
                  <a:ext uri="{FF2B5EF4-FFF2-40B4-BE49-F238E27FC236}">
                    <a16:creationId xmlns:a16="http://schemas.microsoft.com/office/drawing/2014/main" id="{BA4890CE-E41E-D2DA-A72B-59FE5870A7C7}"/>
                  </a:ext>
                </a:extLst>
              </p14:cNvPr>
              <p14:cNvContentPartPr/>
              <p14:nvPr/>
            </p14:nvContentPartPr>
            <p14:xfrm>
              <a:off x="10233611" y="5810411"/>
              <a:ext cx="1800" cy="24480"/>
            </p14:xfrm>
          </p:contentPart>
        </mc:Choice>
        <mc:Fallback xmlns="">
          <p:pic>
            <p:nvPicPr>
              <p:cNvPr id="9" name="Pismo odręczne 8">
                <a:extLst>
                  <a:ext uri="{FF2B5EF4-FFF2-40B4-BE49-F238E27FC236}">
                    <a16:creationId xmlns:a16="http://schemas.microsoft.com/office/drawing/2014/main" id="{BA4890CE-E41E-D2DA-A72B-59FE5870A7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24971" y="5801771"/>
                <a:ext cx="194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28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4378</TotalTime>
  <Words>1369</Words>
  <Application>Microsoft Macintosh PowerPoint</Application>
  <PresentationFormat>Panoramiczny</PresentationFormat>
  <Paragraphs>139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Calibri</vt:lpstr>
      <vt:lpstr>Century Gothic</vt:lpstr>
      <vt:lpstr>HK Grotesk</vt:lpstr>
      <vt:lpstr>Tahoma</vt:lpstr>
      <vt:lpstr>Wingdings</vt:lpstr>
      <vt:lpstr>Wingdings 3</vt:lpstr>
      <vt:lpstr>Jon</vt:lpstr>
      <vt:lpstr>Ochrona własności intelektualnej </vt:lpstr>
      <vt:lpstr>Prawa na dobrach niematerialnych  własność intelektualna </vt:lpstr>
      <vt:lpstr>Definicja własności intelektualnej</vt:lpstr>
      <vt:lpstr>Prezentacja programu PowerPoint</vt:lpstr>
      <vt:lpstr>Zakres przedmiotowy dóbr własności intelektualnej</vt:lpstr>
      <vt:lpstr>Wybrane Międzynarodowe Źródła Prawa Autorskiego</vt:lpstr>
      <vt:lpstr>Systemy prawa autorskiego</vt:lpstr>
      <vt:lpstr>W znaczeniu wąskim oznacza zbiór przepisów służących ochronie interesów twórców oraz stosunków prawnych związanych z tworzeniem utworów, korzystaniem z nich oraz ich ochroną.   W szerszym znaczeniu pojęcie prawa autorskiego obejmuje również regulacje dotyczące tzw. praw pokrewnych – tzn. praw wyłącznych, przyznanych m.in. artystom wykonawcom, producentom fonogramów, nadawcom radiowym i telewizyjnym. </vt:lpstr>
      <vt:lpstr>Prawa pokrewne</vt:lpstr>
      <vt:lpstr>Pojęcie i źródła własności przemysłowej</vt:lpstr>
      <vt:lpstr>Ochrona własności intelektualnej</vt:lpstr>
      <vt:lpstr>Pytania</vt:lpstr>
      <vt:lpstr>Pytania</vt:lpstr>
      <vt:lpstr>Przydatne linki: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Zakres przedmiotowy i podmiotowy prawa autorskiego. Autorskie prawa osobiste i majątkowe. Prawa pokrewne.</dc:title>
  <dc:creator>Agnieszka Kwiecień-Madej</dc:creator>
  <cp:lastModifiedBy>Agnieszka Kwiecień-Madej</cp:lastModifiedBy>
  <cp:revision>32</cp:revision>
  <cp:lastPrinted>2021-10-13T06:30:45Z</cp:lastPrinted>
  <dcterms:created xsi:type="dcterms:W3CDTF">2021-10-13T06:04:30Z</dcterms:created>
  <dcterms:modified xsi:type="dcterms:W3CDTF">2024-10-07T10:38:00Z</dcterms:modified>
</cp:coreProperties>
</file>