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099" autoAdjust="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2721-033B-45E0-977D-333273854C9E}" type="datetimeFigureOut">
              <a:rPr lang="pl-PL" smtClean="0"/>
              <a:t>14.03.2022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2507-7C13-4156-9D5B-2E992FF4BC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40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2721-033B-45E0-977D-333273854C9E}" type="datetimeFigureOut">
              <a:rPr lang="pl-PL" smtClean="0"/>
              <a:t>14.03.2022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2507-7C13-4156-9D5B-2E992FF4BC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424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2721-033B-45E0-977D-333273854C9E}" type="datetimeFigureOut">
              <a:rPr lang="pl-PL" smtClean="0"/>
              <a:t>14.03.2022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2507-7C13-4156-9D5B-2E992FF4BC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465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2721-033B-45E0-977D-333273854C9E}" type="datetimeFigureOut">
              <a:rPr lang="pl-PL" smtClean="0"/>
              <a:t>14.03.2022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2507-7C13-4156-9D5B-2E992FF4BC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354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2721-033B-45E0-977D-333273854C9E}" type="datetimeFigureOut">
              <a:rPr lang="pl-PL" smtClean="0"/>
              <a:t>14.03.2022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2507-7C13-4156-9D5B-2E992FF4BC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730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2721-033B-45E0-977D-333273854C9E}" type="datetimeFigureOut">
              <a:rPr lang="pl-PL" smtClean="0"/>
              <a:t>14.03.2022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2507-7C13-4156-9D5B-2E992FF4BC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136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2721-033B-45E0-977D-333273854C9E}" type="datetimeFigureOut">
              <a:rPr lang="pl-PL" smtClean="0"/>
              <a:t>14.03.2022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2507-7C13-4156-9D5B-2E992FF4BC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418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2721-033B-45E0-977D-333273854C9E}" type="datetimeFigureOut">
              <a:rPr lang="pl-PL" smtClean="0"/>
              <a:t>14.03.2022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2507-7C13-4156-9D5B-2E992FF4BC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780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2721-033B-45E0-977D-333273854C9E}" type="datetimeFigureOut">
              <a:rPr lang="pl-PL" smtClean="0"/>
              <a:t>14.03.2022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2507-7C13-4156-9D5B-2E992FF4BC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947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2721-033B-45E0-977D-333273854C9E}" type="datetimeFigureOut">
              <a:rPr lang="pl-PL" smtClean="0"/>
              <a:t>14.03.2022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2507-7C13-4156-9D5B-2E992FF4BC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282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2721-033B-45E0-977D-333273854C9E}" type="datetimeFigureOut">
              <a:rPr lang="pl-PL" smtClean="0"/>
              <a:t>14.03.2022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2507-7C13-4156-9D5B-2E992FF4BC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407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B2721-033B-45E0-977D-333273854C9E}" type="datetimeFigureOut">
              <a:rPr lang="pl-PL" smtClean="0"/>
              <a:t>14.03.2022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52507-7C13-4156-9D5B-2E992FF4BC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5873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Wymień</a:t>
            </a:r>
            <a:r>
              <a:rPr lang="en-US" dirty="0" smtClean="0"/>
              <a:t> i </a:t>
            </a:r>
            <a:r>
              <a:rPr lang="en-US" dirty="0" err="1" smtClean="0"/>
              <a:t>krótko</a:t>
            </a:r>
            <a:r>
              <a:rPr lang="en-US" dirty="0" smtClean="0"/>
              <a:t> </a:t>
            </a:r>
            <a:r>
              <a:rPr lang="en-US" dirty="0" err="1" smtClean="0"/>
              <a:t>opisz</a:t>
            </a:r>
            <a:r>
              <a:rPr lang="en-US" dirty="0" smtClean="0"/>
              <a:t> </a:t>
            </a:r>
            <a:r>
              <a:rPr lang="en-US" dirty="0" err="1" smtClean="0"/>
              <a:t>podstawowe</a:t>
            </a:r>
            <a:r>
              <a:rPr lang="en-US" dirty="0" smtClean="0"/>
              <a:t> </a:t>
            </a:r>
            <a:r>
              <a:rPr lang="en-US" dirty="0" err="1" smtClean="0"/>
              <a:t>rodzaje</a:t>
            </a:r>
            <a:r>
              <a:rPr lang="en-US" dirty="0" smtClean="0"/>
              <a:t> </a:t>
            </a:r>
            <a:r>
              <a:rPr lang="en-US" dirty="0" err="1" smtClean="0"/>
              <a:t>obrazów</a:t>
            </a:r>
            <a:r>
              <a:rPr lang="en-US" dirty="0" smtClean="0"/>
              <a:t> </a:t>
            </a:r>
            <a:r>
              <a:rPr lang="en-US" dirty="0" err="1" smtClean="0"/>
              <a:t>cyfrowych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				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r>
              <a:rPr lang="en-US" dirty="0"/>
              <a:t>	</a:t>
            </a:r>
            <a:r>
              <a:rPr lang="en-US" dirty="0" smtClean="0"/>
              <a:t>			       </a:t>
            </a:r>
            <a:r>
              <a:rPr lang="en-US" dirty="0" err="1" smtClean="0"/>
              <a:t>Artur</a:t>
            </a:r>
            <a:r>
              <a:rPr lang="en-US" dirty="0" smtClean="0"/>
              <a:t> </a:t>
            </a:r>
            <a:r>
              <a:rPr lang="en-US" dirty="0" err="1" smtClean="0"/>
              <a:t>Bucki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7264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Zastosowania</a:t>
            </a:r>
            <a:r>
              <a:rPr lang="en-US" dirty="0" smtClean="0"/>
              <a:t> </a:t>
            </a:r>
            <a:r>
              <a:rPr lang="en-US" dirty="0" err="1" smtClean="0"/>
              <a:t>grafiki</a:t>
            </a:r>
            <a:r>
              <a:rPr lang="en-US" dirty="0" smtClean="0"/>
              <a:t> </a:t>
            </a:r>
            <a:r>
              <a:rPr lang="en-US" dirty="0" err="1" smtClean="0"/>
              <a:t>wektorowej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Projekty</a:t>
            </a:r>
            <a:r>
              <a:rPr lang="en-US" dirty="0" smtClean="0"/>
              <a:t> </a:t>
            </a:r>
            <a:r>
              <a:rPr lang="en-US" dirty="0" err="1" smtClean="0"/>
              <a:t>wykresów</a:t>
            </a:r>
            <a:r>
              <a:rPr lang="en-US" dirty="0" smtClean="0"/>
              <a:t> z </a:t>
            </a:r>
            <a:r>
              <a:rPr lang="en-US" dirty="0" err="1" smtClean="0"/>
              <a:t>danymi</a:t>
            </a:r>
            <a:endParaRPr lang="en-US" dirty="0" smtClean="0"/>
          </a:p>
          <a:p>
            <a:r>
              <a:rPr lang="en-US" dirty="0" err="1" smtClean="0"/>
              <a:t>Ilustracja</a:t>
            </a:r>
            <a:endParaRPr lang="en-US" dirty="0" smtClean="0"/>
          </a:p>
          <a:p>
            <a:r>
              <a:rPr lang="en-US" dirty="0" err="1" smtClean="0"/>
              <a:t>Logotypy</a:t>
            </a:r>
            <a:r>
              <a:rPr lang="en-US" dirty="0" smtClean="0"/>
              <a:t>, </a:t>
            </a:r>
            <a:r>
              <a:rPr lang="en-US" dirty="0" err="1" smtClean="0"/>
              <a:t>ikony</a:t>
            </a:r>
            <a:endParaRPr lang="en-US" dirty="0"/>
          </a:p>
          <a:p>
            <a:r>
              <a:rPr lang="en-US" dirty="0" err="1" smtClean="0"/>
              <a:t>Kartografia</a:t>
            </a:r>
            <a:endParaRPr lang="en-US" dirty="0" smtClean="0"/>
          </a:p>
          <a:p>
            <a:r>
              <a:rPr lang="en-US" dirty="0" err="1" smtClean="0"/>
              <a:t>Efekty</a:t>
            </a:r>
            <a:r>
              <a:rPr lang="en-US" dirty="0" smtClean="0"/>
              <a:t> </a:t>
            </a:r>
            <a:r>
              <a:rPr lang="en-US" dirty="0" err="1" smtClean="0"/>
              <a:t>specjalne</a:t>
            </a:r>
            <a:r>
              <a:rPr lang="en-US" dirty="0" smtClean="0"/>
              <a:t> w </a:t>
            </a:r>
            <a:r>
              <a:rPr lang="en-US" dirty="0" err="1" smtClean="0"/>
              <a:t>filmach</a:t>
            </a:r>
            <a:endParaRPr lang="en-US" dirty="0" smtClean="0"/>
          </a:p>
          <a:p>
            <a:r>
              <a:rPr lang="en-US" dirty="0" err="1" smtClean="0"/>
              <a:t>Gry</a:t>
            </a:r>
            <a:r>
              <a:rPr lang="en-US" dirty="0" smtClean="0"/>
              <a:t> </a:t>
            </a:r>
            <a:r>
              <a:rPr lang="en-US" dirty="0" err="1" smtClean="0"/>
              <a:t>komputerowe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727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Czym</a:t>
            </a:r>
            <a:r>
              <a:rPr lang="en-US" dirty="0" smtClean="0"/>
              <a:t> jest </a:t>
            </a:r>
            <a:r>
              <a:rPr lang="en-US" dirty="0" err="1" smtClean="0"/>
              <a:t>obraz</a:t>
            </a:r>
            <a:r>
              <a:rPr lang="en-US" dirty="0" smtClean="0"/>
              <a:t> </a:t>
            </a:r>
            <a:r>
              <a:rPr lang="en-US" dirty="0" err="1" smtClean="0"/>
              <a:t>cyfrowy</a:t>
            </a:r>
            <a:r>
              <a:rPr lang="en-US" dirty="0" smtClean="0"/>
              <a:t>? 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Obraz cyfrowy –</a:t>
            </a:r>
            <a:r>
              <a:rPr lang="en-US" dirty="0" smtClean="0"/>
              <a:t> jest to</a:t>
            </a:r>
            <a:r>
              <a:rPr lang="pl-PL" dirty="0" smtClean="0"/>
              <a:t> dwuwymiarowy obraz zapisany w postaci binarnej, możliwy do przechowywania w pamięci cyfrowej. Pojęcie najczęściej dotyczy obrazu zapisanego w postaci rastrowej, w której jest on przedstawiony jako dwuwymiarowa macierz pikseli.</a:t>
            </a:r>
            <a:r>
              <a:rPr lang="en-US" dirty="0" smtClean="0"/>
              <a:t> W </a:t>
            </a:r>
            <a:r>
              <a:rPr lang="en-US" dirty="0" err="1" smtClean="0"/>
              <a:t>szerszym</a:t>
            </a:r>
            <a:r>
              <a:rPr lang="en-US" dirty="0" smtClean="0"/>
              <a:t> </a:t>
            </a:r>
            <a:r>
              <a:rPr lang="en-US" dirty="0" err="1" smtClean="0"/>
              <a:t>pojęciu</a:t>
            </a:r>
            <a:r>
              <a:rPr lang="en-US" dirty="0" smtClean="0"/>
              <a:t> </a:t>
            </a:r>
            <a:r>
              <a:rPr lang="en-US" dirty="0" err="1" smtClean="0"/>
              <a:t>można</a:t>
            </a:r>
            <a:r>
              <a:rPr lang="en-US" dirty="0" smtClean="0"/>
              <a:t> </a:t>
            </a:r>
            <a:r>
              <a:rPr lang="en-US" dirty="0" err="1" smtClean="0"/>
              <a:t>zaliczyć</a:t>
            </a:r>
            <a:r>
              <a:rPr lang="en-US" dirty="0" smtClean="0"/>
              <a:t> </a:t>
            </a:r>
            <a:r>
              <a:rPr lang="en-US" dirty="0" err="1" smtClean="0"/>
              <a:t>również</a:t>
            </a:r>
            <a:r>
              <a:rPr lang="en-US" dirty="0" smtClean="0"/>
              <a:t> </a:t>
            </a:r>
            <a:r>
              <a:rPr lang="en-US" dirty="0" err="1" smtClean="0"/>
              <a:t>grafikę</a:t>
            </a:r>
            <a:r>
              <a:rPr lang="en-US" dirty="0" smtClean="0"/>
              <a:t> </a:t>
            </a:r>
            <a:r>
              <a:rPr lang="en-US" dirty="0" err="1" smtClean="0"/>
              <a:t>wektorową</a:t>
            </a:r>
            <a:r>
              <a:rPr lang="en-US" dirty="0" smtClean="0"/>
              <a:t>, </a:t>
            </a:r>
            <a:r>
              <a:rPr lang="en-US" dirty="0" err="1" smtClean="0"/>
              <a:t>gdzie</a:t>
            </a:r>
            <a:r>
              <a:rPr lang="en-US" dirty="0" smtClean="0"/>
              <a:t> </a:t>
            </a:r>
            <a:r>
              <a:rPr lang="en-US" dirty="0" err="1" smtClean="0"/>
              <a:t>obrazy</a:t>
            </a:r>
            <a:r>
              <a:rPr lang="en-US" dirty="0" smtClean="0"/>
              <a:t> </a:t>
            </a:r>
            <a:r>
              <a:rPr lang="en-US" dirty="0" err="1" smtClean="0"/>
              <a:t>są</a:t>
            </a:r>
            <a:r>
              <a:rPr lang="en-US" dirty="0" smtClean="0"/>
              <a:t> </a:t>
            </a:r>
            <a:r>
              <a:rPr lang="en-US" dirty="0" err="1" smtClean="0"/>
              <a:t>przedstawiane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pomocą</a:t>
            </a:r>
            <a:r>
              <a:rPr lang="en-US" dirty="0" smtClean="0"/>
              <a:t> </a:t>
            </a:r>
            <a:r>
              <a:rPr lang="en-US" dirty="0" err="1" smtClean="0"/>
              <a:t>wzorów</a:t>
            </a:r>
            <a:r>
              <a:rPr lang="en-US" dirty="0" smtClean="0"/>
              <a:t> </a:t>
            </a:r>
            <a:r>
              <a:rPr lang="en-US" dirty="0" err="1" smtClean="0"/>
              <a:t>matematycznych</a:t>
            </a:r>
            <a:r>
              <a:rPr lang="en-US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1680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Grafika</a:t>
            </a:r>
            <a:r>
              <a:rPr lang="en-US" dirty="0" smtClean="0"/>
              <a:t> </a:t>
            </a:r>
            <a:r>
              <a:rPr lang="en-US" dirty="0" err="1" smtClean="0"/>
              <a:t>rastarowa</a:t>
            </a:r>
            <a:r>
              <a:rPr lang="en-US" dirty="0" smtClean="0"/>
              <a:t> (</a:t>
            </a:r>
            <a:r>
              <a:rPr lang="en-US" dirty="0" err="1" smtClean="0"/>
              <a:t>bitmapa</a:t>
            </a:r>
            <a:r>
              <a:rPr lang="en-US" dirty="0" smtClean="0"/>
              <a:t>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Grafika</a:t>
            </a:r>
            <a:r>
              <a:rPr lang="en-US" dirty="0" smtClean="0"/>
              <a:t> </a:t>
            </a:r>
            <a:r>
              <a:rPr lang="en-US" dirty="0" err="1" smtClean="0"/>
              <a:t>rastarowa</a:t>
            </a:r>
            <a:r>
              <a:rPr lang="en-US" dirty="0" smtClean="0"/>
              <a:t> - </a:t>
            </a:r>
            <a:r>
              <a:rPr lang="pl-PL" dirty="0" smtClean="0"/>
              <a:t>prezentacja obrazu za pomocą matrycy punktów w postaci prostokątnej siatki odpowiednio kolorowanych pikseli na monitorze komputera, drukarce lub innym urządzeniu wyjściowym.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000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Przykład</a:t>
            </a:r>
            <a:r>
              <a:rPr lang="en-US" dirty="0"/>
              <a:t> </a:t>
            </a:r>
            <a:r>
              <a:rPr lang="en-US" dirty="0" err="1" smtClean="0"/>
              <a:t>grafiki</a:t>
            </a:r>
            <a:r>
              <a:rPr lang="en-US" dirty="0" smtClean="0"/>
              <a:t> </a:t>
            </a:r>
            <a:r>
              <a:rPr lang="en-US" dirty="0" err="1" smtClean="0"/>
              <a:t>rastarowej</a:t>
            </a:r>
            <a:endParaRPr lang="pl-PL" dirty="0"/>
          </a:p>
        </p:txBody>
      </p:sp>
      <p:pic>
        <p:nvPicPr>
          <p:cNvPr id="2050" name="Picture 2" descr="C:\Users\Artur\Desktop\Semestr 6\Prezentacje\800px-Rgb-raster-imag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457325"/>
            <a:ext cx="4223115" cy="459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24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Zalety</a:t>
            </a:r>
            <a:r>
              <a:rPr lang="en-US" dirty="0" smtClean="0"/>
              <a:t>/</a:t>
            </a:r>
            <a:r>
              <a:rPr lang="en-US" dirty="0" err="1"/>
              <a:t>W</a:t>
            </a:r>
            <a:r>
              <a:rPr lang="en-US" dirty="0" err="1" smtClean="0"/>
              <a:t>ady</a:t>
            </a:r>
            <a:r>
              <a:rPr lang="en-US" dirty="0" smtClean="0"/>
              <a:t> </a:t>
            </a:r>
            <a:r>
              <a:rPr lang="en-US" dirty="0" err="1" smtClean="0"/>
              <a:t>grafiki</a:t>
            </a:r>
            <a:r>
              <a:rPr lang="en-US" dirty="0" smtClean="0"/>
              <a:t> </a:t>
            </a:r>
            <a:r>
              <a:rPr lang="en-US" dirty="0" err="1" smtClean="0"/>
              <a:t>rastarowej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Zalety</a:t>
            </a:r>
            <a:endParaRPr lang="en-US" dirty="0" smtClean="0"/>
          </a:p>
          <a:p>
            <a:pPr lvl="1"/>
            <a:r>
              <a:rPr lang="en-US" dirty="0" err="1" smtClean="0"/>
              <a:t>Szczegółowa</a:t>
            </a:r>
            <a:r>
              <a:rPr lang="en-US" dirty="0" smtClean="0"/>
              <a:t>,</a:t>
            </a:r>
            <a:endParaRPr lang="en-US" dirty="0"/>
          </a:p>
          <a:p>
            <a:pPr lvl="1"/>
            <a:r>
              <a:rPr lang="en-US" dirty="0" err="1" smtClean="0"/>
              <a:t>Perfekcyjnie</a:t>
            </a:r>
            <a:r>
              <a:rPr lang="en-US" dirty="0" smtClean="0"/>
              <a:t> </a:t>
            </a:r>
            <a:r>
              <a:rPr lang="en-US" dirty="0" err="1" smtClean="0"/>
              <a:t>odwzorowuje</a:t>
            </a:r>
            <a:r>
              <a:rPr lang="en-US" dirty="0" smtClean="0"/>
              <a:t> </a:t>
            </a:r>
            <a:r>
              <a:rPr lang="en-US" dirty="0" err="1" smtClean="0"/>
              <a:t>kolory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Możliwośc</a:t>
            </a:r>
            <a:r>
              <a:rPr lang="en-US" dirty="0" smtClean="0"/>
              <a:t> </a:t>
            </a:r>
            <a:r>
              <a:rPr lang="en-US" dirty="0" err="1" smtClean="0"/>
              <a:t>dopasowywania</a:t>
            </a:r>
            <a:r>
              <a:rPr lang="en-US" dirty="0" smtClean="0"/>
              <a:t> </a:t>
            </a:r>
            <a:r>
              <a:rPr lang="en-US" dirty="0" err="1" smtClean="0"/>
              <a:t>nasycenia</a:t>
            </a:r>
            <a:r>
              <a:rPr lang="en-US" dirty="0" smtClean="0"/>
              <a:t>, </a:t>
            </a:r>
            <a:r>
              <a:rPr lang="en-US" dirty="0" err="1" smtClean="0"/>
              <a:t>kontarstu</a:t>
            </a:r>
            <a:r>
              <a:rPr lang="en-US" dirty="0" smtClean="0"/>
              <a:t>, </a:t>
            </a:r>
            <a:r>
              <a:rPr lang="en-US" dirty="0" err="1" smtClean="0"/>
              <a:t>jasności</a:t>
            </a:r>
            <a:endParaRPr lang="en-US" dirty="0" smtClean="0"/>
          </a:p>
          <a:p>
            <a:r>
              <a:rPr lang="en-US" dirty="0" err="1" smtClean="0"/>
              <a:t>Wady</a:t>
            </a:r>
            <a:endParaRPr lang="en-US" dirty="0"/>
          </a:p>
          <a:p>
            <a:pPr lvl="1"/>
            <a:r>
              <a:rPr lang="en-US" dirty="0" err="1" smtClean="0"/>
              <a:t>Brak</a:t>
            </a:r>
            <a:r>
              <a:rPr lang="en-US" dirty="0" smtClean="0"/>
              <a:t> </a:t>
            </a:r>
            <a:r>
              <a:rPr lang="en-US" dirty="0" err="1" smtClean="0"/>
              <a:t>możliwości</a:t>
            </a:r>
            <a:r>
              <a:rPr lang="en-US" dirty="0" smtClean="0"/>
              <a:t> </a:t>
            </a:r>
            <a:r>
              <a:rPr lang="en-US" dirty="0" err="1" smtClean="0"/>
              <a:t>skalowania</a:t>
            </a:r>
            <a:r>
              <a:rPr lang="en-US" dirty="0" smtClean="0"/>
              <a:t> </a:t>
            </a:r>
            <a:r>
              <a:rPr lang="en-US" dirty="0" err="1" smtClean="0"/>
              <a:t>obrazu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88349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Zastosowanie</a:t>
            </a:r>
            <a:r>
              <a:rPr lang="en-US" dirty="0" smtClean="0"/>
              <a:t> </a:t>
            </a:r>
            <a:r>
              <a:rPr lang="en-US" dirty="0" err="1" smtClean="0"/>
              <a:t>grafiki</a:t>
            </a:r>
            <a:r>
              <a:rPr lang="en-US" dirty="0" smtClean="0"/>
              <a:t> </a:t>
            </a:r>
            <a:r>
              <a:rPr lang="en-US" dirty="0" err="1" smtClean="0"/>
              <a:t>rastarowej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Branża</a:t>
            </a:r>
            <a:r>
              <a:rPr lang="en-US" dirty="0" smtClean="0"/>
              <a:t> </a:t>
            </a:r>
            <a:r>
              <a:rPr lang="en-US" dirty="0" err="1" smtClean="0"/>
              <a:t>fotograficzna</a:t>
            </a:r>
            <a:r>
              <a:rPr lang="en-US" dirty="0" smtClean="0"/>
              <a:t> – </a:t>
            </a:r>
            <a:r>
              <a:rPr lang="pl-PL" dirty="0" smtClean="0"/>
              <a:t>aparaty cyfrowe, czy też lustrzanki zapisują wykonane zdjęcia właśnie w tym formatach grafiki rastrowej.</a:t>
            </a:r>
            <a:endParaRPr lang="en-US" dirty="0" smtClean="0"/>
          </a:p>
          <a:p>
            <a:r>
              <a:rPr lang="en-US" dirty="0" err="1" smtClean="0"/>
              <a:t>Branża</a:t>
            </a:r>
            <a:r>
              <a:rPr lang="en-US" dirty="0" smtClean="0"/>
              <a:t> </a:t>
            </a:r>
            <a:r>
              <a:rPr lang="en-US" dirty="0" err="1" smtClean="0"/>
              <a:t>reklamowa</a:t>
            </a:r>
            <a:r>
              <a:rPr lang="en-US" dirty="0" smtClean="0"/>
              <a:t> – </a:t>
            </a:r>
            <a:r>
              <a:rPr lang="en-US" dirty="0" err="1" smtClean="0"/>
              <a:t>materiały</a:t>
            </a:r>
            <a:r>
              <a:rPr lang="en-US" dirty="0" smtClean="0"/>
              <a:t> </a:t>
            </a:r>
            <a:r>
              <a:rPr lang="en-US" dirty="0" err="1" smtClean="0"/>
              <a:t>promocyjne</a:t>
            </a:r>
            <a:r>
              <a:rPr lang="en-US" dirty="0" smtClean="0"/>
              <a:t> </a:t>
            </a:r>
            <a:r>
              <a:rPr lang="en-US" dirty="0" err="1" smtClean="0"/>
              <a:t>takie</a:t>
            </a:r>
            <a:r>
              <a:rPr lang="en-US" dirty="0" smtClean="0"/>
              <a:t> </a:t>
            </a:r>
            <a:r>
              <a:rPr lang="en-US" dirty="0" err="1" smtClean="0"/>
              <a:t>jak</a:t>
            </a:r>
            <a:r>
              <a:rPr lang="en-US" dirty="0" smtClean="0"/>
              <a:t>: </a:t>
            </a:r>
            <a:r>
              <a:rPr lang="en-US" dirty="0" err="1" smtClean="0"/>
              <a:t>ulotki</a:t>
            </a:r>
            <a:r>
              <a:rPr lang="en-US" dirty="0" smtClean="0"/>
              <a:t>, </a:t>
            </a:r>
            <a:r>
              <a:rPr lang="en-US" dirty="0" err="1" smtClean="0"/>
              <a:t>plakaty</a:t>
            </a:r>
            <a:endParaRPr lang="en-US" dirty="0" smtClean="0"/>
          </a:p>
          <a:p>
            <a:r>
              <a:rPr lang="en-US" dirty="0" err="1" smtClean="0"/>
              <a:t>Tworzenie</a:t>
            </a:r>
            <a:r>
              <a:rPr lang="en-US" dirty="0" smtClean="0"/>
              <a:t> </a:t>
            </a:r>
            <a:r>
              <a:rPr lang="en-US" dirty="0" err="1" smtClean="0"/>
              <a:t>stron</a:t>
            </a:r>
            <a:r>
              <a:rPr lang="en-US" dirty="0" smtClean="0"/>
              <a:t> </a:t>
            </a:r>
            <a:r>
              <a:rPr lang="en-US" dirty="0" err="1" smtClean="0"/>
              <a:t>internetowych</a:t>
            </a:r>
            <a:r>
              <a:rPr lang="en-US" dirty="0" smtClean="0"/>
              <a:t> - </a:t>
            </a:r>
            <a:r>
              <a:rPr lang="pl-PL" dirty="0" smtClean="0"/>
              <a:t>grafiki w formatach rastrowych doskonale sprawdzają się podczas projektowania i budowy stron internetowych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2228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Grafika</a:t>
            </a:r>
            <a:r>
              <a:rPr lang="en-US" dirty="0" smtClean="0"/>
              <a:t> </a:t>
            </a:r>
            <a:r>
              <a:rPr lang="en-US" dirty="0" err="1" smtClean="0"/>
              <a:t>wektorowa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Grafika</a:t>
            </a:r>
            <a:r>
              <a:rPr lang="en-US" dirty="0" smtClean="0"/>
              <a:t> </a:t>
            </a:r>
            <a:r>
              <a:rPr lang="en-US" dirty="0" err="1" smtClean="0"/>
              <a:t>wektorowa</a:t>
            </a:r>
            <a:r>
              <a:rPr lang="en-US" dirty="0" smtClean="0"/>
              <a:t> – </a:t>
            </a:r>
            <a:r>
              <a:rPr lang="en-US" dirty="0" err="1" smtClean="0"/>
              <a:t>prezentacja</a:t>
            </a:r>
            <a:r>
              <a:rPr lang="en-US" dirty="0" smtClean="0"/>
              <a:t> </a:t>
            </a:r>
            <a:r>
              <a:rPr lang="en-US" dirty="0" err="1" smtClean="0"/>
              <a:t>obrazu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pomocą</a:t>
            </a:r>
            <a:r>
              <a:rPr lang="en-US" dirty="0" smtClean="0"/>
              <a:t> </a:t>
            </a:r>
            <a:r>
              <a:rPr lang="en-US" dirty="0" err="1" smtClean="0"/>
              <a:t>figur</a:t>
            </a:r>
            <a:r>
              <a:rPr lang="en-US" dirty="0" smtClean="0"/>
              <a:t> </a:t>
            </a:r>
            <a:r>
              <a:rPr lang="en-US" dirty="0" err="1" smtClean="0"/>
              <a:t>geometrycznych</a:t>
            </a:r>
            <a:r>
              <a:rPr lang="en-US" dirty="0" smtClean="0"/>
              <a:t> </a:t>
            </a:r>
            <a:r>
              <a:rPr lang="en-US" dirty="0" err="1" smtClean="0"/>
              <a:t>lub</a:t>
            </a:r>
            <a:r>
              <a:rPr lang="en-US" dirty="0" smtClean="0"/>
              <a:t> </a:t>
            </a:r>
            <a:r>
              <a:rPr lang="en-US" dirty="0" err="1" smtClean="0"/>
              <a:t>brył</a:t>
            </a:r>
            <a:r>
              <a:rPr lang="en-US" dirty="0" smtClean="0"/>
              <a:t> </a:t>
            </a:r>
            <a:r>
              <a:rPr lang="en-US" dirty="0" err="1" smtClean="0"/>
              <a:t>geometrycznych</a:t>
            </a:r>
            <a:r>
              <a:rPr lang="en-US" dirty="0" smtClean="0"/>
              <a:t>, </a:t>
            </a:r>
            <a:r>
              <a:rPr lang="en-US" dirty="0" err="1" smtClean="0"/>
              <a:t>umiejscowionych</a:t>
            </a:r>
            <a:r>
              <a:rPr lang="en-US" dirty="0" smtClean="0"/>
              <a:t> w </a:t>
            </a:r>
            <a:r>
              <a:rPr lang="en-US" dirty="0" err="1" smtClean="0"/>
              <a:t>matematycznie</a:t>
            </a:r>
            <a:r>
              <a:rPr lang="en-US" dirty="0" smtClean="0"/>
              <a:t> </a:t>
            </a:r>
            <a:r>
              <a:rPr lang="en-US" dirty="0" err="1" smtClean="0"/>
              <a:t>zdefiniowanym</a:t>
            </a:r>
            <a:r>
              <a:rPr lang="en-US" dirty="0" smtClean="0"/>
              <a:t> </a:t>
            </a:r>
            <a:r>
              <a:rPr lang="en-US" dirty="0" err="1" smtClean="0"/>
              <a:t>układzie</a:t>
            </a:r>
            <a:r>
              <a:rPr lang="en-US" dirty="0" smtClean="0"/>
              <a:t> </a:t>
            </a:r>
            <a:r>
              <a:rPr lang="en-US" dirty="0" err="1" smtClean="0"/>
              <a:t>współrzędnych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pl-PL" dirty="0" smtClean="0"/>
              <a:t>Największą różnicą grafiki wektorowej, w porównaniu do rastrowej, jest możliwość bezstratnego jej skalowania oraz druku, wypalania, czy wycinania za pomocą specjalistycznych maszyn.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3758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Przykład</a:t>
            </a:r>
            <a:r>
              <a:rPr lang="en-US" dirty="0" smtClean="0"/>
              <a:t> </a:t>
            </a:r>
            <a:r>
              <a:rPr lang="en-US" dirty="0" err="1" smtClean="0"/>
              <a:t>grafiki</a:t>
            </a:r>
            <a:r>
              <a:rPr lang="en-US" dirty="0" smtClean="0"/>
              <a:t> </a:t>
            </a:r>
            <a:r>
              <a:rPr lang="en-US" dirty="0" err="1" smtClean="0"/>
              <a:t>wektorowej</a:t>
            </a:r>
            <a:endParaRPr lang="pl-PL" dirty="0"/>
          </a:p>
        </p:txBody>
      </p:sp>
      <p:pic>
        <p:nvPicPr>
          <p:cNvPr id="3074" name="Picture 2" descr="C:\Users\Artur\Desktop\Semestr 6\Prezentacje\Orc_-_Raster_vs_Vector_compari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6136388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512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Zalety</a:t>
            </a:r>
            <a:r>
              <a:rPr lang="en-US" dirty="0" smtClean="0"/>
              <a:t>/</a:t>
            </a:r>
            <a:r>
              <a:rPr lang="en-US" dirty="0" err="1" smtClean="0"/>
              <a:t>Wady</a:t>
            </a:r>
            <a:r>
              <a:rPr lang="en-US" dirty="0" smtClean="0"/>
              <a:t> </a:t>
            </a:r>
            <a:r>
              <a:rPr lang="en-US" dirty="0" err="1" smtClean="0"/>
              <a:t>grafiki</a:t>
            </a:r>
            <a:r>
              <a:rPr lang="en-US" dirty="0" smtClean="0"/>
              <a:t> </a:t>
            </a:r>
            <a:r>
              <a:rPr lang="en-US" dirty="0" err="1" smtClean="0"/>
              <a:t>wektorowej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Zalety</a:t>
            </a:r>
            <a:endParaRPr lang="en-US" dirty="0" smtClean="0"/>
          </a:p>
          <a:p>
            <a:pPr lvl="1"/>
            <a:r>
              <a:rPr lang="en-US" dirty="0" err="1" smtClean="0"/>
              <a:t>Skalowalnośc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Możliwość</a:t>
            </a:r>
            <a:r>
              <a:rPr lang="en-US" dirty="0" smtClean="0"/>
              <a:t> </a:t>
            </a:r>
            <a:r>
              <a:rPr lang="en-US" dirty="0" err="1" smtClean="0"/>
              <a:t>konwersji</a:t>
            </a:r>
            <a:r>
              <a:rPr lang="en-US" dirty="0" smtClean="0"/>
              <a:t> do </a:t>
            </a:r>
            <a:r>
              <a:rPr lang="en-US" dirty="0" err="1" smtClean="0"/>
              <a:t>grafiki</a:t>
            </a:r>
            <a:r>
              <a:rPr lang="en-US" dirty="0" smtClean="0"/>
              <a:t> </a:t>
            </a:r>
            <a:r>
              <a:rPr lang="en-US" dirty="0" err="1" smtClean="0"/>
              <a:t>rastarowej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Opis</a:t>
            </a:r>
            <a:r>
              <a:rPr lang="en-US" dirty="0" smtClean="0"/>
              <a:t> </a:t>
            </a:r>
            <a:r>
              <a:rPr lang="en-US" dirty="0" err="1" smtClean="0"/>
              <a:t>przestrzeni</a:t>
            </a:r>
            <a:r>
              <a:rPr lang="en-US" dirty="0" smtClean="0"/>
              <a:t> </a:t>
            </a:r>
            <a:r>
              <a:rPr lang="en-US" dirty="0" err="1" smtClean="0"/>
              <a:t>trójwymiwarowych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Wady</a:t>
            </a:r>
            <a:endParaRPr lang="en-US" dirty="0" smtClean="0"/>
          </a:p>
          <a:p>
            <a:pPr lvl="1"/>
            <a:r>
              <a:rPr lang="en-US" dirty="0" err="1" smtClean="0"/>
              <a:t>Ogroma</a:t>
            </a:r>
            <a:r>
              <a:rPr lang="en-US" dirty="0" smtClean="0"/>
              <a:t> </a:t>
            </a:r>
            <a:r>
              <a:rPr lang="en-US" dirty="0" err="1" smtClean="0"/>
              <a:t>złożonośc</a:t>
            </a:r>
            <a:r>
              <a:rPr lang="en-US" dirty="0" smtClean="0"/>
              <a:t> </a:t>
            </a:r>
            <a:r>
              <a:rPr lang="en-US" dirty="0" err="1" smtClean="0"/>
              <a:t>pamięciowa</a:t>
            </a:r>
            <a:r>
              <a:rPr lang="en-US" dirty="0" smtClean="0"/>
              <a:t> </a:t>
            </a:r>
            <a:r>
              <a:rPr lang="en-US" dirty="0" err="1" smtClean="0"/>
              <a:t>dla</a:t>
            </a:r>
            <a:r>
              <a:rPr lang="en-US" dirty="0" smtClean="0"/>
              <a:t> </a:t>
            </a:r>
            <a:r>
              <a:rPr lang="en-US" dirty="0" err="1" smtClean="0"/>
              <a:t>obrazów</a:t>
            </a:r>
            <a:r>
              <a:rPr lang="en-US" dirty="0" smtClean="0"/>
              <a:t> </a:t>
            </a:r>
            <a:r>
              <a:rPr lang="en-US" dirty="0" err="1" smtClean="0"/>
              <a:t>fotorealistycznych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pl-PL" dirty="0" smtClean="0"/>
              <a:t>rzy skomplikowanych obrazach rastrowych nieopłacalność obliczeniowa konwersji do formy wektorowej</a:t>
            </a:r>
            <a:endParaRPr lang="en-US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47923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279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Wymień i krótko opisz podstawowe rodzaje obrazów cyfrowych</vt:lpstr>
      <vt:lpstr>Czym jest obraz cyfrowy? </vt:lpstr>
      <vt:lpstr>Grafika rastarowa (bitmapa)</vt:lpstr>
      <vt:lpstr>Przykład grafiki rastarowej</vt:lpstr>
      <vt:lpstr>Zalety/Wady grafiki rastarowej</vt:lpstr>
      <vt:lpstr>Zastosowanie grafiki rastarowej</vt:lpstr>
      <vt:lpstr>Grafika wektorowa</vt:lpstr>
      <vt:lpstr>Przykład grafiki wektorowej</vt:lpstr>
      <vt:lpstr>Zalety/Wady grafiki wektorowej</vt:lpstr>
      <vt:lpstr>Zastosowania grafiki wektorowej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Wymień i krótko opisz podstawowe rodzaje obrazów cyfrowych</dc:title>
  <dc:creator>Artur</dc:creator>
  <cp:lastModifiedBy>Artur</cp:lastModifiedBy>
  <cp:revision>19</cp:revision>
  <dcterms:created xsi:type="dcterms:W3CDTF">2022-03-14T16:14:53Z</dcterms:created>
  <dcterms:modified xsi:type="dcterms:W3CDTF">2022-03-14T18:22:25Z</dcterms:modified>
</cp:coreProperties>
</file>