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61" r:id="rId3"/>
    <p:sldId id="262" r:id="rId4"/>
    <p:sldId id="282" r:id="rId5"/>
    <p:sldId id="283" r:id="rId6"/>
    <p:sldId id="284" r:id="rId7"/>
    <p:sldId id="285" r:id="rId8"/>
    <p:sldId id="286" r:id="rId9"/>
    <p:sldId id="287" r:id="rId10"/>
    <p:sldId id="288" r:id="rId11"/>
    <p:sldId id="289" r:id="rId12"/>
    <p:sldId id="291" r:id="rId13"/>
    <p:sldId id="292" r:id="rId14"/>
    <p:sldId id="293" r:id="rId15"/>
    <p:sldId id="294" r:id="rId1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6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8DBB3-D83B-4976-AABC-F5D1047F35D3}" type="datetimeFigureOut">
              <a:rPr lang="pl-PL" smtClean="0"/>
              <a:t>07.12.2023</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20FEB-E2D6-4570-9576-162BBBE5DA20}" type="slidenum">
              <a:rPr lang="pl-PL" smtClean="0"/>
              <a:t>‹#›</a:t>
            </a:fld>
            <a:endParaRPr lang="pl-PL"/>
          </a:p>
        </p:txBody>
      </p:sp>
    </p:spTree>
    <p:extLst>
      <p:ext uri="{BB962C8B-B14F-4D97-AF65-F5344CB8AC3E}">
        <p14:creationId xmlns:p14="http://schemas.microsoft.com/office/powerpoint/2010/main" val="131719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108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954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3"/>
        <p:cNvGrpSpPr/>
        <p:nvPr/>
      </p:nvGrpSpPr>
      <p:grpSpPr>
        <a:xfrm>
          <a:off x="0" y="0"/>
          <a:ext cx="0" cy="0"/>
          <a:chOff x="0" y="0"/>
          <a:chExt cx="0" cy="0"/>
        </a:xfrm>
      </p:grpSpPr>
      <p:sp>
        <p:nvSpPr>
          <p:cNvPr id="1804" name="Google Shape;1804;gc6a01074ef_0_19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5" name="Google Shape;1805;gc6a01074ef_0_19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340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Each device has its unique MAC address, identifying it on the network. This method adds an additional layer of security</a:t>
            </a:r>
            <a:endParaRPr dirty="0"/>
          </a:p>
        </p:txBody>
      </p:sp>
    </p:spTree>
    <p:extLst>
      <p:ext uri="{BB962C8B-B14F-4D97-AF65-F5344CB8AC3E}">
        <p14:creationId xmlns:p14="http://schemas.microsoft.com/office/powerpoint/2010/main" val="3589495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protocols encrypt information during transmission and decode it only for authorized recipients. It functions like a closed key, safeguarding data from unauthorized access.</a:t>
            </a:r>
            <a:endParaRPr lang="pl-PL" dirty="0"/>
          </a:p>
        </p:txBody>
      </p:sp>
      <p:sp>
        <p:nvSpPr>
          <p:cNvPr id="4" name="Slide Number Placeholder 3"/>
          <p:cNvSpPr>
            <a:spLocks noGrp="1"/>
          </p:cNvSpPr>
          <p:nvPr>
            <p:ph type="sldNum" sz="quarter" idx="5"/>
          </p:nvPr>
        </p:nvSpPr>
        <p:spPr/>
        <p:txBody>
          <a:bodyPr/>
          <a:lstStyle/>
          <a:p>
            <a:fld id="{3A520FEB-E2D6-4570-9576-162BBBE5DA20}" type="slidenum">
              <a:rPr lang="pl-PL" smtClean="0"/>
              <a:t>6</a:t>
            </a:fld>
            <a:endParaRPr lang="pl-PL"/>
          </a:p>
        </p:txBody>
      </p:sp>
    </p:spTree>
    <p:extLst>
      <p:ext uri="{BB962C8B-B14F-4D97-AF65-F5344CB8AC3E}">
        <p14:creationId xmlns:p14="http://schemas.microsoft.com/office/powerpoint/2010/main" val="1079969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959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3"/>
        <p:cNvGrpSpPr/>
        <p:nvPr/>
      </p:nvGrpSpPr>
      <p:grpSpPr>
        <a:xfrm>
          <a:off x="0" y="0"/>
          <a:ext cx="0" cy="0"/>
          <a:chOff x="0" y="0"/>
          <a:chExt cx="0" cy="0"/>
        </a:xfrm>
      </p:grpSpPr>
      <p:sp>
        <p:nvSpPr>
          <p:cNvPr id="1804" name="Google Shape;1804;gc6a01074ef_0_19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5" name="Google Shape;1805;gc6a01074ef_0_19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131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260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15.xml"/><Relationship Id="rId4" Type="http://schemas.openxmlformats.org/officeDocument/2006/relationships/slide" Target="../slides/slide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flipH="1">
            <a:off x="-1882109" y="-1543200"/>
            <a:ext cx="5915709" cy="495245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417100" y="4494000"/>
            <a:ext cx="1034144" cy="135060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0140567" y="456233"/>
            <a:ext cx="2736800" cy="27368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8550104" y="-853426"/>
            <a:ext cx="2616643" cy="2604379"/>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 name="Google Shape;48;p2"/>
          <p:cNvSpPr/>
          <p:nvPr/>
        </p:nvSpPr>
        <p:spPr>
          <a:xfrm>
            <a:off x="-166" y="6132567"/>
            <a:ext cx="12192428" cy="794067"/>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2"/>
          <p:cNvSpPr txBox="1">
            <a:spLocks noGrp="1"/>
          </p:cNvSpPr>
          <p:nvPr>
            <p:ph type="ctrTitle"/>
          </p:nvPr>
        </p:nvSpPr>
        <p:spPr>
          <a:xfrm>
            <a:off x="1710792" y="1721000"/>
            <a:ext cx="87704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333" b="1">
                <a:solidFill>
                  <a:srgbClr val="806860"/>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50" name="Google Shape;50;p2"/>
          <p:cNvSpPr txBox="1">
            <a:spLocks noGrp="1"/>
          </p:cNvSpPr>
          <p:nvPr>
            <p:ph type="subTitle" idx="1"/>
          </p:nvPr>
        </p:nvSpPr>
        <p:spPr>
          <a:xfrm>
            <a:off x="1710800" y="4526167"/>
            <a:ext cx="8770400" cy="61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atin typeface="Manjari"/>
                <a:ea typeface="Manjari"/>
                <a:cs typeface="Manjari"/>
                <a:sym typeface="Manjari"/>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93201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385069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09"/>
        <p:cNvGrpSpPr/>
        <p:nvPr/>
      </p:nvGrpSpPr>
      <p:grpSpPr>
        <a:xfrm>
          <a:off x="0" y="0"/>
          <a:ext cx="0" cy="0"/>
          <a:chOff x="0" y="0"/>
          <a:chExt cx="0" cy="0"/>
        </a:xfrm>
      </p:grpSpPr>
      <p:sp>
        <p:nvSpPr>
          <p:cNvPr id="210" name="Google Shape;210;p13"/>
          <p:cNvSpPr/>
          <p:nvPr/>
        </p:nvSpPr>
        <p:spPr>
          <a:xfrm>
            <a:off x="9644900" y="-973433"/>
            <a:ext cx="4040104" cy="4648916"/>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13"/>
          <p:cNvSpPr/>
          <p:nvPr/>
        </p:nvSpPr>
        <p:spPr>
          <a:xfrm rot="2540379">
            <a:off x="-961881" y="4670041"/>
            <a:ext cx="3024700" cy="2593767"/>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13"/>
          <p:cNvSpPr txBox="1">
            <a:spLocks noGrp="1"/>
          </p:cNvSpPr>
          <p:nvPr>
            <p:ph type="subTitle" idx="1"/>
          </p:nvPr>
        </p:nvSpPr>
        <p:spPr>
          <a:xfrm>
            <a:off x="5207600"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854800"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15" name="Google Shape;215;p13">
            <a:hlinkClick r:id="rId2" action="ppaction://hlinksldjump"/>
          </p:cNvPr>
          <p:cNvSpPr txBox="1">
            <a:spLocks noGrp="1"/>
          </p:cNvSpPr>
          <p:nvPr>
            <p:ph type="subTitle" idx="3"/>
          </p:nvPr>
        </p:nvSpPr>
        <p:spPr>
          <a:xfrm>
            <a:off x="1854800"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5207600"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17" name="Google Shape;217;p13">
            <a:hlinkClick r:id="rId3" action="ppaction://hlinksldjump"/>
          </p:cNvPr>
          <p:cNvSpPr txBox="1">
            <a:spLocks noGrp="1"/>
          </p:cNvSpPr>
          <p:nvPr>
            <p:ph type="subTitle" idx="5"/>
          </p:nvPr>
        </p:nvSpPr>
        <p:spPr>
          <a:xfrm>
            <a:off x="1854800"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18" name="Google Shape;218;p13">
            <a:hlinkClick r:id="rId4" action="ppaction://hlinksldjump"/>
          </p:cNvPr>
          <p:cNvSpPr txBox="1">
            <a:spLocks noGrp="1"/>
          </p:cNvSpPr>
          <p:nvPr>
            <p:ph type="subTitle" idx="6"/>
          </p:nvPr>
        </p:nvSpPr>
        <p:spPr>
          <a:xfrm>
            <a:off x="5207600"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854800"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5207600"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1056233"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2" name="Google Shape;222;p13">
            <a:hlinkClick r:id="" action="ppaction://noaction"/>
          </p:cNvPr>
          <p:cNvSpPr txBox="1">
            <a:spLocks noGrp="1"/>
          </p:cNvSpPr>
          <p:nvPr>
            <p:ph type="title" idx="13" hasCustomPrompt="1"/>
          </p:nvPr>
        </p:nvSpPr>
        <p:spPr>
          <a:xfrm>
            <a:off x="4419600"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3" name="Google Shape;223;p13">
            <a:hlinkClick r:id="rId3" action="ppaction://hlinksldjump"/>
          </p:cNvPr>
          <p:cNvSpPr txBox="1">
            <a:spLocks noGrp="1"/>
          </p:cNvSpPr>
          <p:nvPr>
            <p:ph type="title" idx="14" hasCustomPrompt="1"/>
          </p:nvPr>
        </p:nvSpPr>
        <p:spPr>
          <a:xfrm>
            <a:off x="1056233"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4" name="Google Shape;224;p13">
            <a:hlinkClick r:id="rId4" action="ppaction://hlinksldjump"/>
          </p:cNvPr>
          <p:cNvSpPr txBox="1">
            <a:spLocks noGrp="1"/>
          </p:cNvSpPr>
          <p:nvPr>
            <p:ph type="title" idx="15" hasCustomPrompt="1"/>
          </p:nvPr>
        </p:nvSpPr>
        <p:spPr>
          <a:xfrm>
            <a:off x="4419600"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5" name="Google Shape;225;p13"/>
          <p:cNvSpPr txBox="1">
            <a:spLocks noGrp="1"/>
          </p:cNvSpPr>
          <p:nvPr>
            <p:ph type="subTitle" idx="16"/>
          </p:nvPr>
        </p:nvSpPr>
        <p:spPr>
          <a:xfrm>
            <a:off x="8570967"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rId5" action="ppaction://hlinksldjump"/>
          </p:cNvPr>
          <p:cNvSpPr txBox="1">
            <a:spLocks noGrp="1"/>
          </p:cNvSpPr>
          <p:nvPr>
            <p:ph type="subTitle" idx="17"/>
          </p:nvPr>
        </p:nvSpPr>
        <p:spPr>
          <a:xfrm>
            <a:off x="8570967"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8570967"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8570967"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rId5" action="ppaction://hlinksldjump"/>
          </p:cNvPr>
          <p:cNvSpPr txBox="1">
            <a:spLocks noGrp="1"/>
          </p:cNvSpPr>
          <p:nvPr>
            <p:ph type="title" idx="20" hasCustomPrompt="1"/>
          </p:nvPr>
        </p:nvSpPr>
        <p:spPr>
          <a:xfrm>
            <a:off x="7782967"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30" name="Google Shape;230;p13">
            <a:hlinkClick r:id="" action="ppaction://noaction"/>
          </p:cNvPr>
          <p:cNvSpPr txBox="1">
            <a:spLocks noGrp="1"/>
          </p:cNvSpPr>
          <p:nvPr>
            <p:ph type="title" idx="21" hasCustomPrompt="1"/>
          </p:nvPr>
        </p:nvSpPr>
        <p:spPr>
          <a:xfrm>
            <a:off x="7782967"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1618051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4367500" y="3789267"/>
            <a:ext cx="610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2400"/>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endParaRPr/>
          </a:p>
        </p:txBody>
      </p:sp>
      <p:sp>
        <p:nvSpPr>
          <p:cNvPr id="233" name="Google Shape;233;p14"/>
          <p:cNvSpPr txBox="1">
            <a:spLocks noGrp="1"/>
          </p:cNvSpPr>
          <p:nvPr>
            <p:ph type="subTitle" idx="1"/>
          </p:nvPr>
        </p:nvSpPr>
        <p:spPr>
          <a:xfrm flipH="1">
            <a:off x="4367500" y="2305133"/>
            <a:ext cx="6100000" cy="147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6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4" name="Google Shape;234;p14"/>
          <p:cNvSpPr/>
          <p:nvPr/>
        </p:nvSpPr>
        <p:spPr>
          <a:xfrm rot="-3415034" flipH="1">
            <a:off x="8482155" y="411997"/>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4"/>
          <p:cNvSpPr/>
          <p:nvPr/>
        </p:nvSpPr>
        <p:spPr>
          <a:xfrm rot="1848056">
            <a:off x="3162900" y="3519415"/>
            <a:ext cx="2585184" cy="44075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6" name="Google Shape;236;p14"/>
          <p:cNvGrpSpPr/>
          <p:nvPr/>
        </p:nvGrpSpPr>
        <p:grpSpPr>
          <a:xfrm>
            <a:off x="-304793" y="-107265"/>
            <a:ext cx="3036423" cy="7072503"/>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1" name="Google Shape;261;p14"/>
          <p:cNvSpPr/>
          <p:nvPr/>
        </p:nvSpPr>
        <p:spPr>
          <a:xfrm rot="-7977677">
            <a:off x="2199661" y="664209"/>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4"/>
          <p:cNvSpPr/>
          <p:nvPr/>
        </p:nvSpPr>
        <p:spPr>
          <a:xfrm>
            <a:off x="9456284" y="4798103"/>
            <a:ext cx="1912872" cy="168730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15288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63"/>
        <p:cNvGrpSpPr/>
        <p:nvPr/>
      </p:nvGrpSpPr>
      <p:grpSpPr>
        <a:xfrm>
          <a:off x="0" y="0"/>
          <a:ext cx="0" cy="0"/>
          <a:chOff x="0" y="0"/>
          <a:chExt cx="0" cy="0"/>
        </a:xfrm>
      </p:grpSpPr>
      <p:sp>
        <p:nvSpPr>
          <p:cNvPr id="264" name="Google Shape;264;p15"/>
          <p:cNvSpPr/>
          <p:nvPr/>
        </p:nvSpPr>
        <p:spPr>
          <a:xfrm rot="2465585" flipH="1">
            <a:off x="-2925276" y="3602927"/>
            <a:ext cx="5690403" cy="35008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5"/>
          <p:cNvSpPr/>
          <p:nvPr/>
        </p:nvSpPr>
        <p:spPr>
          <a:xfrm rot="-6430284" flipH="1">
            <a:off x="9323807" y="-1344613"/>
            <a:ext cx="5290611" cy="4805957"/>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5"/>
          <p:cNvSpPr/>
          <p:nvPr/>
        </p:nvSpPr>
        <p:spPr>
          <a:xfrm>
            <a:off x="-611867" y="-987000"/>
            <a:ext cx="2716011" cy="2872271"/>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5"/>
          <p:cNvSpPr txBox="1">
            <a:spLocks noGrp="1"/>
          </p:cNvSpPr>
          <p:nvPr>
            <p:ph type="subTitle" idx="1"/>
          </p:nvPr>
        </p:nvSpPr>
        <p:spPr>
          <a:xfrm>
            <a:off x="838268"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4650800"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838267"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4650800"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838265"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72" name="Google Shape;272;p15"/>
          <p:cNvSpPr txBox="1">
            <a:spLocks noGrp="1"/>
          </p:cNvSpPr>
          <p:nvPr>
            <p:ph type="title" idx="5" hasCustomPrompt="1"/>
          </p:nvPr>
        </p:nvSpPr>
        <p:spPr>
          <a:xfrm>
            <a:off x="4608284"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73" name="Google Shape;273;p15"/>
          <p:cNvSpPr txBox="1">
            <a:spLocks noGrp="1"/>
          </p:cNvSpPr>
          <p:nvPr>
            <p:ph type="subTitle" idx="6"/>
          </p:nvPr>
        </p:nvSpPr>
        <p:spPr>
          <a:xfrm>
            <a:off x="8463333"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8463317"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8463335"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76" name="Google Shape;276;p15"/>
          <p:cNvSpPr txBox="1">
            <a:spLocks noGrp="1"/>
          </p:cNvSpPr>
          <p:nvPr>
            <p:ph type="title" idx="9"/>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48887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77"/>
        <p:cNvGrpSpPr/>
        <p:nvPr/>
      </p:nvGrpSpPr>
      <p:grpSpPr>
        <a:xfrm>
          <a:off x="0" y="0"/>
          <a:ext cx="0" cy="0"/>
          <a:chOff x="0" y="0"/>
          <a:chExt cx="0" cy="0"/>
        </a:xfrm>
      </p:grpSpPr>
      <p:sp>
        <p:nvSpPr>
          <p:cNvPr id="278" name="Google Shape;278;p16"/>
          <p:cNvSpPr/>
          <p:nvPr/>
        </p:nvSpPr>
        <p:spPr>
          <a:xfrm rot="672094">
            <a:off x="7445719" y="750184"/>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16"/>
          <p:cNvSpPr/>
          <p:nvPr/>
        </p:nvSpPr>
        <p:spPr>
          <a:xfrm rot="3414914">
            <a:off x="-2027417" y="1054660"/>
            <a:ext cx="5316341" cy="4522224"/>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0" name="Google Shape;280;p16"/>
          <p:cNvGrpSpPr/>
          <p:nvPr/>
        </p:nvGrpSpPr>
        <p:grpSpPr>
          <a:xfrm rot="10800000" flipH="1">
            <a:off x="573888" y="2458909"/>
            <a:ext cx="2262349" cy="2251771"/>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5" name="Google Shape;315;p16"/>
          <p:cNvSpPr/>
          <p:nvPr/>
        </p:nvSpPr>
        <p:spPr>
          <a:xfrm rot="1095657">
            <a:off x="2370707" y="5154106"/>
            <a:ext cx="1361339" cy="17779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16"/>
          <p:cNvSpPr txBox="1">
            <a:spLocks noGrp="1"/>
          </p:cNvSpPr>
          <p:nvPr>
            <p:ph type="subTitle" idx="1"/>
          </p:nvPr>
        </p:nvSpPr>
        <p:spPr>
          <a:xfrm>
            <a:off x="3625000" y="2053517"/>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3625000" y="1289917"/>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
        <p:nvSpPr>
          <p:cNvPr id="318" name="Google Shape;318;p16"/>
          <p:cNvSpPr txBox="1">
            <a:spLocks noGrp="1"/>
          </p:cNvSpPr>
          <p:nvPr>
            <p:ph type="subTitle" idx="2"/>
          </p:nvPr>
        </p:nvSpPr>
        <p:spPr>
          <a:xfrm>
            <a:off x="3625000" y="3564884"/>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3625000" y="2801244"/>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
        <p:nvSpPr>
          <p:cNvPr id="320" name="Google Shape;320;p16"/>
          <p:cNvSpPr txBox="1">
            <a:spLocks noGrp="1"/>
          </p:cNvSpPr>
          <p:nvPr>
            <p:ph type="subTitle" idx="4"/>
          </p:nvPr>
        </p:nvSpPr>
        <p:spPr>
          <a:xfrm>
            <a:off x="3625000" y="5076217"/>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3625000" y="4312617"/>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2642302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322"/>
        <p:cNvGrpSpPr/>
        <p:nvPr/>
      </p:nvGrpSpPr>
      <p:grpSpPr>
        <a:xfrm>
          <a:off x="0" y="0"/>
          <a:ext cx="0" cy="0"/>
          <a:chOff x="0" y="0"/>
          <a:chExt cx="0" cy="0"/>
        </a:xfrm>
      </p:grpSpPr>
      <p:sp>
        <p:nvSpPr>
          <p:cNvPr id="323" name="Google Shape;323;p17"/>
          <p:cNvSpPr/>
          <p:nvPr/>
        </p:nvSpPr>
        <p:spPr>
          <a:xfrm rot="-1781954">
            <a:off x="8392112" y="60815"/>
            <a:ext cx="6211219" cy="6353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17"/>
          <p:cNvSpPr/>
          <p:nvPr/>
        </p:nvSpPr>
        <p:spPr>
          <a:xfrm>
            <a:off x="8826334" y="1680133"/>
            <a:ext cx="1692916" cy="2210971"/>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7"/>
          <p:cNvSpPr/>
          <p:nvPr/>
        </p:nvSpPr>
        <p:spPr>
          <a:xfrm rot="1145765" flipH="1">
            <a:off x="-1901350" y="-1071681"/>
            <a:ext cx="4529804" cy="451102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27" name="Google Shape;327;p17"/>
          <p:cNvSpPr txBox="1">
            <a:spLocks noGrp="1"/>
          </p:cNvSpPr>
          <p:nvPr>
            <p:ph type="subTitle" idx="1"/>
          </p:nvPr>
        </p:nvSpPr>
        <p:spPr>
          <a:xfrm>
            <a:off x="1196900" y="2103800"/>
            <a:ext cx="6412400" cy="331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6369188" y="4763109"/>
            <a:ext cx="2262349" cy="2251771"/>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7597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3"/>
        <p:cNvGrpSpPr/>
        <p:nvPr/>
      </p:nvGrpSpPr>
      <p:grpSpPr>
        <a:xfrm>
          <a:off x="0" y="0"/>
          <a:ext cx="0" cy="0"/>
          <a:chOff x="0" y="0"/>
          <a:chExt cx="0" cy="0"/>
        </a:xfrm>
      </p:grpSpPr>
      <p:sp>
        <p:nvSpPr>
          <p:cNvPr id="364" name="Google Shape;364;p18"/>
          <p:cNvSpPr/>
          <p:nvPr/>
        </p:nvSpPr>
        <p:spPr>
          <a:xfrm rot="-1690000">
            <a:off x="6360070" y="4576270"/>
            <a:ext cx="5748177" cy="353643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rot="-8976185">
            <a:off x="-1189638" y="927640"/>
            <a:ext cx="4281201" cy="426344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66" name="Google Shape;366;p18"/>
          <p:cNvGrpSpPr/>
          <p:nvPr/>
        </p:nvGrpSpPr>
        <p:grpSpPr>
          <a:xfrm>
            <a:off x="7226992" y="-1272792"/>
            <a:ext cx="3027913" cy="3013779"/>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0" name="Google Shape;400;p18"/>
          <p:cNvSpPr txBox="1">
            <a:spLocks noGrp="1"/>
          </p:cNvSpPr>
          <p:nvPr>
            <p:ph type="title"/>
          </p:nvPr>
        </p:nvSpPr>
        <p:spPr>
          <a:xfrm>
            <a:off x="2092600" y="1536067"/>
            <a:ext cx="8006800" cy="20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800">
                <a:solidFill>
                  <a:schemeClr val="accent2"/>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401" name="Google Shape;401;p18"/>
          <p:cNvSpPr txBox="1">
            <a:spLocks noGrp="1"/>
          </p:cNvSpPr>
          <p:nvPr>
            <p:ph type="subTitle" idx="1"/>
          </p:nvPr>
        </p:nvSpPr>
        <p:spPr>
          <a:xfrm>
            <a:off x="2092600" y="3675133"/>
            <a:ext cx="80068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2409233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04" name="Google Shape;404;p19"/>
          <p:cNvSpPr txBox="1">
            <a:spLocks noGrp="1"/>
          </p:cNvSpPr>
          <p:nvPr>
            <p:ph type="subTitle" idx="1"/>
          </p:nvPr>
        </p:nvSpPr>
        <p:spPr>
          <a:xfrm>
            <a:off x="951000" y="1497933"/>
            <a:ext cx="10290000" cy="4590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2133"/>
            </a:lvl1pPr>
            <a:lvl2pPr lvl="1">
              <a:spcBef>
                <a:spcPts val="0"/>
              </a:spcBef>
              <a:spcAft>
                <a:spcPts val="0"/>
              </a:spcAft>
              <a:buClr>
                <a:schemeClr val="accent1"/>
              </a:buClr>
              <a:buSzPts val="1400"/>
              <a:buAutoNum type="alphaLcPeriod"/>
              <a:defRPr sz="2133"/>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797866" y="5314233"/>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6" name="Google Shape;406;p19"/>
          <p:cNvSpPr/>
          <p:nvPr/>
        </p:nvSpPr>
        <p:spPr>
          <a:xfrm rot="7619243">
            <a:off x="9534491" y="3689202"/>
            <a:ext cx="4281219" cy="426346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7" name="Google Shape;407;p19"/>
          <p:cNvGrpSpPr/>
          <p:nvPr/>
        </p:nvGrpSpPr>
        <p:grpSpPr>
          <a:xfrm>
            <a:off x="9727074" y="-897292"/>
            <a:ext cx="3027913" cy="3013779"/>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60178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3">
  <p:cSld name="One column text 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950967" y="2007651"/>
            <a:ext cx="5934400" cy="169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43" name="Google Shape;443;p20"/>
          <p:cNvSpPr txBox="1">
            <a:spLocks noGrp="1"/>
          </p:cNvSpPr>
          <p:nvPr>
            <p:ph type="subTitle" idx="1"/>
          </p:nvPr>
        </p:nvSpPr>
        <p:spPr>
          <a:xfrm>
            <a:off x="950967" y="3634351"/>
            <a:ext cx="4308800" cy="1216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4" name="Google Shape;444;p20"/>
          <p:cNvGrpSpPr/>
          <p:nvPr/>
        </p:nvGrpSpPr>
        <p:grpSpPr>
          <a:xfrm flipH="1">
            <a:off x="7225174" y="2"/>
            <a:ext cx="3036423" cy="7072503"/>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9" name="Google Shape;469;p20"/>
          <p:cNvSpPr/>
          <p:nvPr/>
        </p:nvSpPr>
        <p:spPr>
          <a:xfrm rot="-5035031" flipH="1">
            <a:off x="5609254" y="1002476"/>
            <a:ext cx="9628503" cy="592397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0" name="Google Shape;470;p20"/>
          <p:cNvSpPr/>
          <p:nvPr/>
        </p:nvSpPr>
        <p:spPr>
          <a:xfrm rot="5400000">
            <a:off x="-2695663" y="3024446"/>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1" name="Google Shape;471;p20"/>
          <p:cNvSpPr/>
          <p:nvPr/>
        </p:nvSpPr>
        <p:spPr>
          <a:xfrm>
            <a:off x="1707734" y="-870199"/>
            <a:ext cx="2495705" cy="239469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41372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4">
  <p:cSld name="One column text 4">
    <p:spTree>
      <p:nvGrpSpPr>
        <p:cNvPr id="1" name="Shape 472"/>
        <p:cNvGrpSpPr/>
        <p:nvPr/>
      </p:nvGrpSpPr>
      <p:grpSpPr>
        <a:xfrm>
          <a:off x="0" y="0"/>
          <a:ext cx="0" cy="0"/>
          <a:chOff x="0" y="0"/>
          <a:chExt cx="0" cy="0"/>
        </a:xfrm>
      </p:grpSpPr>
      <p:sp>
        <p:nvSpPr>
          <p:cNvPr id="473" name="Google Shape;473;p21"/>
          <p:cNvSpPr/>
          <p:nvPr/>
        </p:nvSpPr>
        <p:spPr>
          <a:xfrm rot="-1408952">
            <a:off x="9385777" y="1283763"/>
            <a:ext cx="4748771" cy="5917139"/>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4" name="Google Shape;474;p21"/>
          <p:cNvSpPr/>
          <p:nvPr/>
        </p:nvSpPr>
        <p:spPr>
          <a:xfrm rot="5400000" flipH="1">
            <a:off x="-1775359" y="-788612"/>
            <a:ext cx="7427384" cy="483927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5" name="Google Shape;475;p21"/>
          <p:cNvSpPr/>
          <p:nvPr/>
        </p:nvSpPr>
        <p:spPr>
          <a:xfrm rot="-7977677">
            <a:off x="1953761" y="4606126"/>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76" name="Google Shape;476;p21"/>
          <p:cNvGrpSpPr/>
          <p:nvPr/>
        </p:nvGrpSpPr>
        <p:grpSpPr>
          <a:xfrm>
            <a:off x="6779076" y="-1405579"/>
            <a:ext cx="3072616" cy="3058492"/>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21"/>
          <p:cNvSpPr txBox="1">
            <a:spLocks noGrp="1"/>
          </p:cNvSpPr>
          <p:nvPr>
            <p:ph type="title"/>
          </p:nvPr>
        </p:nvSpPr>
        <p:spPr>
          <a:xfrm>
            <a:off x="3587633" y="2007633"/>
            <a:ext cx="5145200" cy="153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1333">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12" name="Google Shape;512;p21"/>
          <p:cNvSpPr txBox="1">
            <a:spLocks noGrp="1"/>
          </p:cNvSpPr>
          <p:nvPr>
            <p:ph type="subTitle" idx="1"/>
          </p:nvPr>
        </p:nvSpPr>
        <p:spPr>
          <a:xfrm>
            <a:off x="3587633" y="3634333"/>
            <a:ext cx="5145200" cy="121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extLst>
      <p:ext uri="{BB962C8B-B14F-4D97-AF65-F5344CB8AC3E}">
        <p14:creationId xmlns:p14="http://schemas.microsoft.com/office/powerpoint/2010/main" val="240322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1"/>
        <p:cNvGrpSpPr/>
        <p:nvPr/>
      </p:nvGrpSpPr>
      <p:grpSpPr>
        <a:xfrm>
          <a:off x="0" y="0"/>
          <a:ext cx="0" cy="0"/>
          <a:chOff x="0" y="0"/>
          <a:chExt cx="0" cy="0"/>
        </a:xfrm>
      </p:grpSpPr>
      <p:sp>
        <p:nvSpPr>
          <p:cNvPr id="92" name="Google Shape;92;p4"/>
          <p:cNvSpPr/>
          <p:nvPr/>
        </p:nvSpPr>
        <p:spPr>
          <a:xfrm rot="-1762095" flipH="1">
            <a:off x="-860639" y="3178261"/>
            <a:ext cx="3387271" cy="504192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4"/>
          <p:cNvSpPr/>
          <p:nvPr/>
        </p:nvSpPr>
        <p:spPr>
          <a:xfrm>
            <a:off x="10852834" y="2535567"/>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4"/>
          <p:cNvSpPr txBox="1">
            <a:spLocks noGrp="1"/>
          </p:cNvSpPr>
          <p:nvPr>
            <p:ph type="body" idx="1"/>
          </p:nvPr>
        </p:nvSpPr>
        <p:spPr>
          <a:xfrm>
            <a:off x="951000" y="1536633"/>
            <a:ext cx="10290000" cy="4555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accent1"/>
              </a:buClr>
              <a:buSzPts val="1200"/>
              <a:buAutoNum type="arabicPeriod"/>
              <a:defRPr sz="1600"/>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6149737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13"/>
        <p:cNvGrpSpPr/>
        <p:nvPr/>
      </p:nvGrpSpPr>
      <p:grpSpPr>
        <a:xfrm>
          <a:off x="0" y="0"/>
          <a:ext cx="0" cy="0"/>
          <a:chOff x="0" y="0"/>
          <a:chExt cx="0" cy="0"/>
        </a:xfrm>
      </p:grpSpPr>
      <p:sp>
        <p:nvSpPr>
          <p:cNvPr id="514" name="Google Shape;514;p22"/>
          <p:cNvSpPr/>
          <p:nvPr/>
        </p:nvSpPr>
        <p:spPr>
          <a:xfrm rot="-5620610">
            <a:off x="10345649" y="460535"/>
            <a:ext cx="4323160" cy="4148192"/>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5" name="Google Shape;515;p22"/>
          <p:cNvSpPr/>
          <p:nvPr/>
        </p:nvSpPr>
        <p:spPr>
          <a:xfrm rot="-5400000" flipH="1">
            <a:off x="-933677" y="3621495"/>
            <a:ext cx="4529749" cy="451096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6" name="Google Shape;516;p22"/>
          <p:cNvSpPr/>
          <p:nvPr/>
        </p:nvSpPr>
        <p:spPr>
          <a:xfrm rot="1891771" flipH="1">
            <a:off x="4844521" y="4179521"/>
            <a:ext cx="2909395" cy="496035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7" name="Google Shape;517;p22"/>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18" name="Google Shape;518;p22"/>
          <p:cNvSpPr txBox="1">
            <a:spLocks noGrp="1"/>
          </p:cNvSpPr>
          <p:nvPr>
            <p:ph type="subTitle" idx="1"/>
          </p:nvPr>
        </p:nvSpPr>
        <p:spPr>
          <a:xfrm>
            <a:off x="7205167" y="1778033"/>
            <a:ext cx="2890400" cy="6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22"/>
          <p:cNvSpPr txBox="1">
            <a:spLocks noGrp="1"/>
          </p:cNvSpPr>
          <p:nvPr>
            <p:ph type="subTitle" idx="2"/>
          </p:nvPr>
        </p:nvSpPr>
        <p:spPr>
          <a:xfrm>
            <a:off x="7205167" y="3803967"/>
            <a:ext cx="2890400" cy="6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0" name="Google Shape;520;p22"/>
          <p:cNvSpPr txBox="1">
            <a:spLocks noGrp="1"/>
          </p:cNvSpPr>
          <p:nvPr>
            <p:ph type="subTitle" idx="3"/>
          </p:nvPr>
        </p:nvSpPr>
        <p:spPr>
          <a:xfrm>
            <a:off x="7205167" y="2452373"/>
            <a:ext cx="2890400" cy="108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21" name="Google Shape;521;p22"/>
          <p:cNvSpPr txBox="1">
            <a:spLocks noGrp="1"/>
          </p:cNvSpPr>
          <p:nvPr>
            <p:ph type="subTitle" idx="4"/>
          </p:nvPr>
        </p:nvSpPr>
        <p:spPr>
          <a:xfrm>
            <a:off x="7205167" y="4478307"/>
            <a:ext cx="2890400" cy="108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168841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22"/>
        <p:cNvGrpSpPr/>
        <p:nvPr/>
      </p:nvGrpSpPr>
      <p:grpSpPr>
        <a:xfrm>
          <a:off x="0" y="0"/>
          <a:ext cx="0" cy="0"/>
          <a:chOff x="0" y="0"/>
          <a:chExt cx="0" cy="0"/>
        </a:xfrm>
      </p:grpSpPr>
      <p:sp>
        <p:nvSpPr>
          <p:cNvPr id="523" name="Google Shape;523;p23"/>
          <p:cNvSpPr/>
          <p:nvPr/>
        </p:nvSpPr>
        <p:spPr>
          <a:xfrm rot="5035045">
            <a:off x="-3097023" y="3835606"/>
            <a:ext cx="7017140" cy="431727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4" name="Google Shape;524;p23"/>
          <p:cNvGrpSpPr/>
          <p:nvPr/>
        </p:nvGrpSpPr>
        <p:grpSpPr>
          <a:xfrm>
            <a:off x="-142824" y="-1123379"/>
            <a:ext cx="3072616" cy="3058492"/>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9" name="Google Shape;559;p23"/>
          <p:cNvSpPr/>
          <p:nvPr/>
        </p:nvSpPr>
        <p:spPr>
          <a:xfrm rot="-4280482">
            <a:off x="9058377" y="-1955847"/>
            <a:ext cx="4500644" cy="669910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 name="Google Shape;560;p23"/>
          <p:cNvSpPr/>
          <p:nvPr/>
        </p:nvSpPr>
        <p:spPr>
          <a:xfrm rot="-7977677">
            <a:off x="6830861" y="5408193"/>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 name="Google Shape;561;p2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62" name="Google Shape;562;p23"/>
          <p:cNvSpPr txBox="1">
            <a:spLocks noGrp="1"/>
          </p:cNvSpPr>
          <p:nvPr>
            <p:ph type="subTitle" idx="1"/>
          </p:nvPr>
        </p:nvSpPr>
        <p:spPr>
          <a:xfrm>
            <a:off x="9510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46508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9510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46508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83506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83506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3291141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568"/>
        <p:cNvGrpSpPr/>
        <p:nvPr/>
      </p:nvGrpSpPr>
      <p:grpSpPr>
        <a:xfrm>
          <a:off x="0" y="0"/>
          <a:ext cx="0" cy="0"/>
          <a:chOff x="0" y="0"/>
          <a:chExt cx="0" cy="0"/>
        </a:xfrm>
      </p:grpSpPr>
      <p:sp>
        <p:nvSpPr>
          <p:cNvPr id="569" name="Google Shape;569;p24"/>
          <p:cNvSpPr/>
          <p:nvPr/>
        </p:nvSpPr>
        <p:spPr>
          <a:xfrm rot="-7977680">
            <a:off x="3914702" y="5159934"/>
            <a:ext cx="3240145" cy="3109009"/>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0" name="Google Shape;570;p24"/>
          <p:cNvGrpSpPr/>
          <p:nvPr/>
        </p:nvGrpSpPr>
        <p:grpSpPr>
          <a:xfrm rot="10800000" flipH="1">
            <a:off x="274212" y="2671730"/>
            <a:ext cx="2517709" cy="2505937"/>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5" name="Google Shape;605;p24"/>
          <p:cNvSpPr/>
          <p:nvPr/>
        </p:nvSpPr>
        <p:spPr>
          <a:xfrm rot="135969" flipH="1">
            <a:off x="-1324106" y="-1276417"/>
            <a:ext cx="4529755" cy="451097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24"/>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07" name="Google Shape;607;p24"/>
          <p:cNvSpPr txBox="1">
            <a:spLocks noGrp="1"/>
          </p:cNvSpPr>
          <p:nvPr>
            <p:ph type="subTitle" idx="1"/>
          </p:nvPr>
        </p:nvSpPr>
        <p:spPr>
          <a:xfrm>
            <a:off x="2953300" y="2356100"/>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6348300" y="2356100"/>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953300" y="2855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6348300" y="2855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953300" y="4087167"/>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6348300" y="4087167"/>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953300" y="4586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6348300" y="4586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7165053" y="792230"/>
            <a:ext cx="9105467" cy="560218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825526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16"/>
        <p:cNvGrpSpPr/>
        <p:nvPr/>
      </p:nvGrpSpPr>
      <p:grpSpPr>
        <a:xfrm>
          <a:off x="0" y="0"/>
          <a:ext cx="0" cy="0"/>
          <a:chOff x="0" y="0"/>
          <a:chExt cx="0" cy="0"/>
        </a:xfrm>
      </p:grpSpPr>
      <p:sp>
        <p:nvSpPr>
          <p:cNvPr id="617" name="Google Shape;617;p25"/>
          <p:cNvSpPr/>
          <p:nvPr/>
        </p:nvSpPr>
        <p:spPr>
          <a:xfrm>
            <a:off x="5983667" y="969970"/>
            <a:ext cx="8746647" cy="6981708"/>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 name="Google Shape;618;p25"/>
          <p:cNvSpPr/>
          <p:nvPr/>
        </p:nvSpPr>
        <p:spPr>
          <a:xfrm rot="5400000">
            <a:off x="-3418166" y="1501311"/>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 name="Google Shape;619;p25"/>
          <p:cNvSpPr/>
          <p:nvPr/>
        </p:nvSpPr>
        <p:spPr>
          <a:xfrm rot="-7977677">
            <a:off x="847194" y="-397841"/>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 name="Google Shape;620;p25"/>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21" name="Google Shape;621;p25"/>
          <p:cNvSpPr txBox="1">
            <a:spLocks noGrp="1"/>
          </p:cNvSpPr>
          <p:nvPr>
            <p:ph type="subTitle" idx="1"/>
          </p:nvPr>
        </p:nvSpPr>
        <p:spPr>
          <a:xfrm>
            <a:off x="14590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25"/>
          <p:cNvSpPr txBox="1">
            <a:spLocks noGrp="1"/>
          </p:cNvSpPr>
          <p:nvPr>
            <p:ph type="subTitle" idx="2"/>
          </p:nvPr>
        </p:nvSpPr>
        <p:spPr>
          <a:xfrm>
            <a:off x="46508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25"/>
          <p:cNvSpPr txBox="1">
            <a:spLocks noGrp="1"/>
          </p:cNvSpPr>
          <p:nvPr>
            <p:ph type="subTitle" idx="3"/>
          </p:nvPr>
        </p:nvSpPr>
        <p:spPr>
          <a:xfrm>
            <a:off x="14590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25"/>
          <p:cNvSpPr txBox="1">
            <a:spLocks noGrp="1"/>
          </p:cNvSpPr>
          <p:nvPr>
            <p:ph type="subTitle" idx="4"/>
          </p:nvPr>
        </p:nvSpPr>
        <p:spPr>
          <a:xfrm>
            <a:off x="46508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5"/>
          </p:nvPr>
        </p:nvSpPr>
        <p:spPr>
          <a:xfrm>
            <a:off x="78426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6"/>
          </p:nvPr>
        </p:nvSpPr>
        <p:spPr>
          <a:xfrm>
            <a:off x="78426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25"/>
          <p:cNvSpPr txBox="1">
            <a:spLocks noGrp="1"/>
          </p:cNvSpPr>
          <p:nvPr>
            <p:ph type="subTitle" idx="7"/>
          </p:nvPr>
        </p:nvSpPr>
        <p:spPr>
          <a:xfrm>
            <a:off x="14590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8" name="Google Shape;628;p25"/>
          <p:cNvSpPr txBox="1">
            <a:spLocks noGrp="1"/>
          </p:cNvSpPr>
          <p:nvPr>
            <p:ph type="subTitle" idx="8"/>
          </p:nvPr>
        </p:nvSpPr>
        <p:spPr>
          <a:xfrm>
            <a:off x="46508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9" name="Google Shape;629;p25"/>
          <p:cNvSpPr txBox="1">
            <a:spLocks noGrp="1"/>
          </p:cNvSpPr>
          <p:nvPr>
            <p:ph type="subTitle" idx="9"/>
          </p:nvPr>
        </p:nvSpPr>
        <p:spPr>
          <a:xfrm>
            <a:off x="14590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0" name="Google Shape;630;p25"/>
          <p:cNvSpPr txBox="1">
            <a:spLocks noGrp="1"/>
          </p:cNvSpPr>
          <p:nvPr>
            <p:ph type="subTitle" idx="13"/>
          </p:nvPr>
        </p:nvSpPr>
        <p:spPr>
          <a:xfrm>
            <a:off x="46508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1" name="Google Shape;631;p25"/>
          <p:cNvSpPr txBox="1">
            <a:spLocks noGrp="1"/>
          </p:cNvSpPr>
          <p:nvPr>
            <p:ph type="subTitle" idx="14"/>
          </p:nvPr>
        </p:nvSpPr>
        <p:spPr>
          <a:xfrm>
            <a:off x="78426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2" name="Google Shape;632;p25"/>
          <p:cNvSpPr txBox="1">
            <a:spLocks noGrp="1"/>
          </p:cNvSpPr>
          <p:nvPr>
            <p:ph type="subTitle" idx="15"/>
          </p:nvPr>
        </p:nvSpPr>
        <p:spPr>
          <a:xfrm>
            <a:off x="78426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1085560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33"/>
        <p:cNvGrpSpPr/>
        <p:nvPr/>
      </p:nvGrpSpPr>
      <p:grpSpPr>
        <a:xfrm>
          <a:off x="0" y="0"/>
          <a:ext cx="0" cy="0"/>
          <a:chOff x="0" y="0"/>
          <a:chExt cx="0" cy="0"/>
        </a:xfrm>
      </p:grpSpPr>
      <p:sp>
        <p:nvSpPr>
          <p:cNvPr id="634" name="Google Shape;634;p26"/>
          <p:cNvSpPr/>
          <p:nvPr/>
        </p:nvSpPr>
        <p:spPr>
          <a:xfrm rot="-8234214" flipH="1">
            <a:off x="8616219" y="-222961"/>
            <a:ext cx="5550247" cy="34146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 name="Google Shape;635;p26"/>
          <p:cNvSpPr/>
          <p:nvPr/>
        </p:nvSpPr>
        <p:spPr>
          <a:xfrm rot="672094">
            <a:off x="-2445115" y="2466351"/>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 name="Google Shape;636;p26"/>
          <p:cNvSpPr/>
          <p:nvPr/>
        </p:nvSpPr>
        <p:spPr>
          <a:xfrm>
            <a:off x="10723967" y="4711567"/>
            <a:ext cx="1034144" cy="135060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 name="Google Shape;637;p26"/>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887544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38"/>
        <p:cNvGrpSpPr/>
        <p:nvPr/>
      </p:nvGrpSpPr>
      <p:grpSpPr>
        <a:xfrm>
          <a:off x="0" y="0"/>
          <a:ext cx="0" cy="0"/>
          <a:chOff x="0" y="0"/>
          <a:chExt cx="0" cy="0"/>
        </a:xfrm>
      </p:grpSpPr>
      <p:sp>
        <p:nvSpPr>
          <p:cNvPr id="639" name="Google Shape;639;p27"/>
          <p:cNvSpPr/>
          <p:nvPr/>
        </p:nvSpPr>
        <p:spPr>
          <a:xfrm rot="-2505069" flipH="1">
            <a:off x="8356862" y="1546358"/>
            <a:ext cx="5915711" cy="4952300"/>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0" name="Google Shape;640;p27"/>
          <p:cNvSpPr/>
          <p:nvPr/>
        </p:nvSpPr>
        <p:spPr>
          <a:xfrm rot="3781174">
            <a:off x="-2192691" y="2408583"/>
            <a:ext cx="5690601" cy="35010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41" name="Google Shape;641;p27"/>
          <p:cNvGrpSpPr/>
          <p:nvPr/>
        </p:nvGrpSpPr>
        <p:grpSpPr>
          <a:xfrm rot="10800000" flipH="1">
            <a:off x="754922" y="2283376"/>
            <a:ext cx="2262349" cy="2251771"/>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6" name="Google Shape;676;p2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91726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677"/>
        <p:cNvGrpSpPr/>
        <p:nvPr/>
      </p:nvGrpSpPr>
      <p:grpSpPr>
        <a:xfrm>
          <a:off x="0" y="0"/>
          <a:ext cx="0" cy="0"/>
          <a:chOff x="0" y="0"/>
          <a:chExt cx="0" cy="0"/>
        </a:xfrm>
      </p:grpSpPr>
      <p:sp>
        <p:nvSpPr>
          <p:cNvPr id="678" name="Google Shape;678;p28"/>
          <p:cNvSpPr/>
          <p:nvPr/>
        </p:nvSpPr>
        <p:spPr>
          <a:xfrm rot="5400000">
            <a:off x="-1196113" y="607191"/>
            <a:ext cx="6542176" cy="595946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9" name="Google Shape;679;p28"/>
          <p:cNvSpPr/>
          <p:nvPr/>
        </p:nvSpPr>
        <p:spPr>
          <a:xfrm rot="4271990">
            <a:off x="9149074" y="4045637"/>
            <a:ext cx="4538593" cy="451977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0" name="Google Shape;680;p28"/>
          <p:cNvSpPr/>
          <p:nvPr/>
        </p:nvSpPr>
        <p:spPr>
          <a:xfrm>
            <a:off x="9353035" y="476569"/>
            <a:ext cx="1068877" cy="94279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1" name="Google Shape;681;p28"/>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0388621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682"/>
        <p:cNvGrpSpPr/>
        <p:nvPr/>
      </p:nvGrpSpPr>
      <p:grpSpPr>
        <a:xfrm>
          <a:off x="0" y="0"/>
          <a:ext cx="0" cy="0"/>
          <a:chOff x="0" y="0"/>
          <a:chExt cx="0" cy="0"/>
        </a:xfrm>
      </p:grpSpPr>
      <p:sp>
        <p:nvSpPr>
          <p:cNvPr id="683" name="Google Shape;683;p29"/>
          <p:cNvSpPr/>
          <p:nvPr/>
        </p:nvSpPr>
        <p:spPr>
          <a:xfrm rot="8100090">
            <a:off x="-1703499" y="-664710"/>
            <a:ext cx="5396160" cy="331995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4" name="Google Shape;684;p29"/>
          <p:cNvSpPr/>
          <p:nvPr/>
        </p:nvSpPr>
        <p:spPr>
          <a:xfrm rot="-2262480" flipH="1">
            <a:off x="7294146" y="4893283"/>
            <a:ext cx="6551292" cy="403053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5" name="Google Shape;685;p29"/>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86" name="Google Shape;686;p29"/>
          <p:cNvSpPr/>
          <p:nvPr/>
        </p:nvSpPr>
        <p:spPr>
          <a:xfrm rot="-7977666">
            <a:off x="10109156" y="1232243"/>
            <a:ext cx="1644441" cy="15778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26340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687"/>
        <p:cNvGrpSpPr/>
        <p:nvPr/>
      </p:nvGrpSpPr>
      <p:grpSpPr>
        <a:xfrm>
          <a:off x="0" y="0"/>
          <a:ext cx="0" cy="0"/>
          <a:chOff x="0" y="0"/>
          <a:chExt cx="0" cy="0"/>
        </a:xfrm>
      </p:grpSpPr>
      <p:sp>
        <p:nvSpPr>
          <p:cNvPr id="688" name="Google Shape;688;p30"/>
          <p:cNvSpPr/>
          <p:nvPr/>
        </p:nvSpPr>
        <p:spPr>
          <a:xfrm rot="5575585">
            <a:off x="-2579049" y="-1292336"/>
            <a:ext cx="5915673" cy="495232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9" name="Google Shape;689;p30"/>
          <p:cNvSpPr/>
          <p:nvPr/>
        </p:nvSpPr>
        <p:spPr>
          <a:xfrm>
            <a:off x="6628603" y="1183832"/>
            <a:ext cx="7322907" cy="49189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0" name="Google Shape;690;p30"/>
          <p:cNvSpPr/>
          <p:nvPr/>
        </p:nvSpPr>
        <p:spPr>
          <a:xfrm rot="-7977666">
            <a:off x="5272040" y="6208043"/>
            <a:ext cx="1644441" cy="15778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30"/>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0092202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692"/>
        <p:cNvGrpSpPr/>
        <p:nvPr/>
      </p:nvGrpSpPr>
      <p:grpSpPr>
        <a:xfrm>
          <a:off x="0" y="0"/>
          <a:ext cx="0" cy="0"/>
          <a:chOff x="0" y="0"/>
          <a:chExt cx="0" cy="0"/>
        </a:xfrm>
      </p:grpSpPr>
      <p:sp>
        <p:nvSpPr>
          <p:cNvPr id="693" name="Google Shape;693;p31"/>
          <p:cNvSpPr/>
          <p:nvPr/>
        </p:nvSpPr>
        <p:spPr>
          <a:xfrm rot="912733" flipH="1">
            <a:off x="-2096872" y="797263"/>
            <a:ext cx="4338223" cy="730776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4" name="Google Shape;694;p31"/>
          <p:cNvSpPr/>
          <p:nvPr/>
        </p:nvSpPr>
        <p:spPr>
          <a:xfrm rot="-482288">
            <a:off x="9046549" y="-978250"/>
            <a:ext cx="4872984" cy="485277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5" name="Google Shape;695;p31"/>
          <p:cNvSpPr/>
          <p:nvPr/>
        </p:nvSpPr>
        <p:spPr>
          <a:xfrm rot="3320924">
            <a:off x="11258046" y="5096571"/>
            <a:ext cx="1692917" cy="2210973"/>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6" name="Google Shape;696;p31"/>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85521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6"/>
        <p:cNvGrpSpPr/>
        <p:nvPr/>
      </p:nvGrpSpPr>
      <p:grpSpPr>
        <a:xfrm>
          <a:off x="0" y="0"/>
          <a:ext cx="0" cy="0"/>
          <a:chOff x="0" y="0"/>
          <a:chExt cx="0" cy="0"/>
        </a:xfrm>
      </p:grpSpPr>
      <p:sp>
        <p:nvSpPr>
          <p:cNvPr id="97" name="Google Shape;97;p5"/>
          <p:cNvSpPr/>
          <p:nvPr/>
        </p:nvSpPr>
        <p:spPr>
          <a:xfrm flipH="1">
            <a:off x="101" y="2160000"/>
            <a:ext cx="12191783" cy="30416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5"/>
          <p:cNvSpPr/>
          <p:nvPr/>
        </p:nvSpPr>
        <p:spPr>
          <a:xfrm rot="5400000">
            <a:off x="-2128199" y="-1138959"/>
            <a:ext cx="4749044" cy="403953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5"/>
          <p:cNvSpPr/>
          <p:nvPr/>
        </p:nvSpPr>
        <p:spPr>
          <a:xfrm>
            <a:off x="10265734" y="3833167"/>
            <a:ext cx="1568119" cy="204798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5"/>
          <p:cNvSpPr txBox="1">
            <a:spLocks noGrp="1"/>
          </p:cNvSpPr>
          <p:nvPr>
            <p:ph type="body" idx="1"/>
          </p:nvPr>
        </p:nvSpPr>
        <p:spPr>
          <a:xfrm>
            <a:off x="1469300" y="3014567"/>
            <a:ext cx="3939200" cy="204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00"/>
              </a:buClr>
              <a:buSzPts val="1400"/>
              <a:buFont typeface="Arial"/>
              <a:buChar char="●"/>
              <a:defRPr sz="2133"/>
            </a:lvl1pPr>
            <a:lvl2pPr marL="1219170" lvl="1" indent="-423323">
              <a:spcBef>
                <a:spcPts val="0"/>
              </a:spcBef>
              <a:spcAft>
                <a:spcPts val="0"/>
              </a:spcAft>
              <a:buClr>
                <a:srgbClr val="000000"/>
              </a:buClr>
              <a:buSzPts val="1400"/>
              <a:buFont typeface="Arial"/>
              <a:buChar char="○"/>
              <a:defRPr sz="1600"/>
            </a:lvl2pPr>
            <a:lvl3pPr marL="1828754" lvl="2" indent="-423323">
              <a:spcBef>
                <a:spcPts val="0"/>
              </a:spcBef>
              <a:spcAft>
                <a:spcPts val="0"/>
              </a:spcAft>
              <a:buClr>
                <a:srgbClr val="000000"/>
              </a:buClr>
              <a:buSzPts val="1400"/>
              <a:buFont typeface="Arial"/>
              <a:buChar char="■"/>
              <a:defRPr sz="1600"/>
            </a:lvl3pPr>
            <a:lvl4pPr marL="2438339" lvl="3" indent="-423323">
              <a:spcBef>
                <a:spcPts val="0"/>
              </a:spcBef>
              <a:spcAft>
                <a:spcPts val="0"/>
              </a:spcAft>
              <a:buClr>
                <a:srgbClr val="000000"/>
              </a:buClr>
              <a:buSzPts val="1400"/>
              <a:buFont typeface="Arial"/>
              <a:buChar char="●"/>
              <a:defRPr sz="1600"/>
            </a:lvl4pPr>
            <a:lvl5pPr marL="3047924" lvl="4" indent="-423323">
              <a:spcBef>
                <a:spcPts val="0"/>
              </a:spcBef>
              <a:spcAft>
                <a:spcPts val="0"/>
              </a:spcAft>
              <a:buClr>
                <a:srgbClr val="000000"/>
              </a:buClr>
              <a:buSzPts val="1400"/>
              <a:buFont typeface="Arial"/>
              <a:buChar char="○"/>
              <a:defRPr sz="1600"/>
            </a:lvl5pPr>
            <a:lvl6pPr marL="3657509" lvl="5" indent="-423323">
              <a:spcBef>
                <a:spcPts val="0"/>
              </a:spcBef>
              <a:spcAft>
                <a:spcPts val="0"/>
              </a:spcAft>
              <a:buClr>
                <a:srgbClr val="000000"/>
              </a:buClr>
              <a:buSzPts val="1400"/>
              <a:buFont typeface="Arial"/>
              <a:buChar char="■"/>
              <a:defRPr sz="1600"/>
            </a:lvl6pPr>
            <a:lvl7pPr marL="4267093" lvl="6" indent="-423323">
              <a:spcBef>
                <a:spcPts val="0"/>
              </a:spcBef>
              <a:spcAft>
                <a:spcPts val="0"/>
              </a:spcAft>
              <a:buClr>
                <a:srgbClr val="000000"/>
              </a:buClr>
              <a:buSzPts val="1400"/>
              <a:buFont typeface="Arial"/>
              <a:buChar char="●"/>
              <a:defRPr sz="1600"/>
            </a:lvl7pPr>
            <a:lvl8pPr marL="4876678" lvl="7" indent="-423323">
              <a:spcBef>
                <a:spcPts val="0"/>
              </a:spcBef>
              <a:spcAft>
                <a:spcPts val="0"/>
              </a:spcAft>
              <a:buClr>
                <a:srgbClr val="000000"/>
              </a:buClr>
              <a:buSzPts val="1400"/>
              <a:buFont typeface="Arial"/>
              <a:buChar char="○"/>
              <a:defRPr sz="1600"/>
            </a:lvl8pPr>
            <a:lvl9pPr marL="5486263" lvl="8" indent="-423323">
              <a:spcBef>
                <a:spcPts val="0"/>
              </a:spcBef>
              <a:spcAft>
                <a:spcPts val="0"/>
              </a:spcAft>
              <a:buClr>
                <a:srgbClr val="000000"/>
              </a:buClr>
              <a:buSzPts val="1400"/>
              <a:buFont typeface="Arial"/>
              <a:buChar char="■"/>
              <a:defRPr sz="1600"/>
            </a:lvl9pPr>
          </a:lstStyle>
          <a:p>
            <a:endParaRPr/>
          </a:p>
        </p:txBody>
      </p:sp>
      <p:sp>
        <p:nvSpPr>
          <p:cNvPr id="101" name="Google Shape;101;p5"/>
          <p:cNvSpPr txBox="1">
            <a:spLocks noGrp="1"/>
          </p:cNvSpPr>
          <p:nvPr>
            <p:ph type="body" idx="2"/>
          </p:nvPr>
        </p:nvSpPr>
        <p:spPr>
          <a:xfrm>
            <a:off x="6761333" y="3014567"/>
            <a:ext cx="3939200" cy="204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00"/>
              </a:buClr>
              <a:buSzPts val="1400"/>
              <a:buFont typeface="Arial"/>
              <a:buChar char="●"/>
              <a:defRPr sz="2133"/>
            </a:lvl1pPr>
            <a:lvl2pPr marL="1219170" lvl="1" indent="-423323">
              <a:spcBef>
                <a:spcPts val="0"/>
              </a:spcBef>
              <a:spcAft>
                <a:spcPts val="0"/>
              </a:spcAft>
              <a:buClr>
                <a:srgbClr val="000000"/>
              </a:buClr>
              <a:buSzPts val="1400"/>
              <a:buFont typeface="Arial"/>
              <a:buChar char="○"/>
              <a:defRPr sz="1600"/>
            </a:lvl2pPr>
            <a:lvl3pPr marL="1828754" lvl="2" indent="-423323">
              <a:spcBef>
                <a:spcPts val="0"/>
              </a:spcBef>
              <a:spcAft>
                <a:spcPts val="0"/>
              </a:spcAft>
              <a:buClr>
                <a:srgbClr val="000000"/>
              </a:buClr>
              <a:buSzPts val="1400"/>
              <a:buFont typeface="Arial"/>
              <a:buChar char="■"/>
              <a:defRPr sz="1600"/>
            </a:lvl3pPr>
            <a:lvl4pPr marL="2438339" lvl="3" indent="-423323">
              <a:spcBef>
                <a:spcPts val="0"/>
              </a:spcBef>
              <a:spcAft>
                <a:spcPts val="0"/>
              </a:spcAft>
              <a:buClr>
                <a:srgbClr val="000000"/>
              </a:buClr>
              <a:buSzPts val="1400"/>
              <a:buFont typeface="Arial"/>
              <a:buChar char="●"/>
              <a:defRPr sz="1600"/>
            </a:lvl4pPr>
            <a:lvl5pPr marL="3047924" lvl="4" indent="-423323">
              <a:spcBef>
                <a:spcPts val="0"/>
              </a:spcBef>
              <a:spcAft>
                <a:spcPts val="0"/>
              </a:spcAft>
              <a:buClr>
                <a:srgbClr val="000000"/>
              </a:buClr>
              <a:buSzPts val="1400"/>
              <a:buFont typeface="Arial"/>
              <a:buChar char="○"/>
              <a:defRPr sz="1600"/>
            </a:lvl5pPr>
            <a:lvl6pPr marL="3657509" lvl="5" indent="-423323">
              <a:spcBef>
                <a:spcPts val="0"/>
              </a:spcBef>
              <a:spcAft>
                <a:spcPts val="0"/>
              </a:spcAft>
              <a:buClr>
                <a:srgbClr val="000000"/>
              </a:buClr>
              <a:buSzPts val="1400"/>
              <a:buFont typeface="Arial"/>
              <a:buChar char="■"/>
              <a:defRPr sz="1600"/>
            </a:lvl6pPr>
            <a:lvl7pPr marL="4267093" lvl="6" indent="-423323">
              <a:spcBef>
                <a:spcPts val="0"/>
              </a:spcBef>
              <a:spcAft>
                <a:spcPts val="0"/>
              </a:spcAft>
              <a:buClr>
                <a:srgbClr val="000000"/>
              </a:buClr>
              <a:buSzPts val="1400"/>
              <a:buFont typeface="Arial"/>
              <a:buChar char="●"/>
              <a:defRPr sz="1600"/>
            </a:lvl7pPr>
            <a:lvl8pPr marL="4876678" lvl="7" indent="-423323">
              <a:spcBef>
                <a:spcPts val="0"/>
              </a:spcBef>
              <a:spcAft>
                <a:spcPts val="0"/>
              </a:spcAft>
              <a:buClr>
                <a:srgbClr val="000000"/>
              </a:buClr>
              <a:buSzPts val="1400"/>
              <a:buFont typeface="Arial"/>
              <a:buChar char="○"/>
              <a:defRPr sz="1600"/>
            </a:lvl8pPr>
            <a:lvl9pPr marL="5486263" lvl="8" indent="-423323">
              <a:spcBef>
                <a:spcPts val="0"/>
              </a:spcBef>
              <a:spcAft>
                <a:spcPts val="0"/>
              </a:spcAft>
              <a:buClr>
                <a:srgbClr val="000000"/>
              </a:buClr>
              <a:buSzPts val="1400"/>
              <a:buFont typeface="Arial"/>
              <a:buChar char="■"/>
              <a:defRPr sz="1600"/>
            </a:lvl9pPr>
          </a:lstStyle>
          <a:p>
            <a:endParaRPr/>
          </a:p>
        </p:txBody>
      </p:sp>
      <p:sp>
        <p:nvSpPr>
          <p:cNvPr id="102" name="Google Shape;102;p5"/>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3" name="Google Shape;103;p5"/>
          <p:cNvSpPr txBox="1">
            <a:spLocks noGrp="1"/>
          </p:cNvSpPr>
          <p:nvPr>
            <p:ph type="subTitle" idx="3"/>
          </p:nvPr>
        </p:nvSpPr>
        <p:spPr>
          <a:xfrm>
            <a:off x="1491467" y="2221467"/>
            <a:ext cx="3939200" cy="6232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933"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6761333" y="2221467"/>
            <a:ext cx="3939200" cy="62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933"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5402767" y="3759867"/>
            <a:ext cx="2585095" cy="440744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40382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697"/>
        <p:cNvGrpSpPr/>
        <p:nvPr/>
      </p:nvGrpSpPr>
      <p:grpSpPr>
        <a:xfrm>
          <a:off x="0" y="0"/>
          <a:ext cx="0" cy="0"/>
          <a:chOff x="0" y="0"/>
          <a:chExt cx="0" cy="0"/>
        </a:xfrm>
      </p:grpSpPr>
      <p:sp>
        <p:nvSpPr>
          <p:cNvPr id="698" name="Google Shape;698;p32"/>
          <p:cNvSpPr/>
          <p:nvPr/>
        </p:nvSpPr>
        <p:spPr>
          <a:xfrm rot="-5620610">
            <a:off x="10981016" y="3337668"/>
            <a:ext cx="4323160" cy="4148192"/>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9" name="Google Shape;699;p32"/>
          <p:cNvSpPr/>
          <p:nvPr/>
        </p:nvSpPr>
        <p:spPr>
          <a:xfrm rot="-595142" flipH="1">
            <a:off x="-1644097" y="-646896"/>
            <a:ext cx="4529769" cy="45109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0" name="Google Shape;700;p32"/>
          <p:cNvSpPr/>
          <p:nvPr/>
        </p:nvSpPr>
        <p:spPr>
          <a:xfrm rot="-7977683">
            <a:off x="8546266" y="-389733"/>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1" name="Google Shape;701;p32"/>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9449118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702"/>
        <p:cNvGrpSpPr/>
        <p:nvPr/>
      </p:nvGrpSpPr>
      <p:grpSpPr>
        <a:xfrm>
          <a:off x="0" y="0"/>
          <a:ext cx="0" cy="0"/>
          <a:chOff x="0" y="0"/>
          <a:chExt cx="0" cy="0"/>
        </a:xfrm>
      </p:grpSpPr>
      <p:sp>
        <p:nvSpPr>
          <p:cNvPr id="703" name="Google Shape;703;p33"/>
          <p:cNvSpPr/>
          <p:nvPr/>
        </p:nvSpPr>
        <p:spPr>
          <a:xfrm rot="-5400000" flipH="1">
            <a:off x="7596501" y="841578"/>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4" name="Google Shape;704;p3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grpSp>
        <p:nvGrpSpPr>
          <p:cNvPr id="705" name="Google Shape;705;p33"/>
          <p:cNvGrpSpPr/>
          <p:nvPr/>
        </p:nvGrpSpPr>
        <p:grpSpPr>
          <a:xfrm rot="10800000" flipH="1">
            <a:off x="-1034855" y="2686791"/>
            <a:ext cx="2783565" cy="2770551"/>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084954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40"/>
        <p:cNvGrpSpPr/>
        <p:nvPr/>
      </p:nvGrpSpPr>
      <p:grpSpPr>
        <a:xfrm>
          <a:off x="0" y="0"/>
          <a:ext cx="0" cy="0"/>
          <a:chOff x="0" y="0"/>
          <a:chExt cx="0" cy="0"/>
        </a:xfrm>
      </p:grpSpPr>
      <p:sp>
        <p:nvSpPr>
          <p:cNvPr id="741" name="Google Shape;741;p34"/>
          <p:cNvSpPr/>
          <p:nvPr/>
        </p:nvSpPr>
        <p:spPr>
          <a:xfrm rot="-2187687">
            <a:off x="9329887" y="3765767"/>
            <a:ext cx="2585117" cy="440748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2" name="Google Shape;742;p34"/>
          <p:cNvSpPr/>
          <p:nvPr/>
        </p:nvSpPr>
        <p:spPr>
          <a:xfrm rot="1855510">
            <a:off x="3364653" y="258342"/>
            <a:ext cx="6638808" cy="5472593"/>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3" name="Google Shape;743;p34"/>
          <p:cNvSpPr/>
          <p:nvPr/>
        </p:nvSpPr>
        <p:spPr>
          <a:xfrm rot="10800000" flipH="1">
            <a:off x="323267" y="3851283"/>
            <a:ext cx="2366400" cy="2366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44" name="Google Shape;744;p34"/>
          <p:cNvGrpSpPr/>
          <p:nvPr/>
        </p:nvGrpSpPr>
        <p:grpSpPr>
          <a:xfrm rot="10800000" flipH="1">
            <a:off x="1274022" y="3022460"/>
            <a:ext cx="2262349" cy="2251771"/>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9" name="Google Shape;779;p34"/>
          <p:cNvSpPr/>
          <p:nvPr/>
        </p:nvSpPr>
        <p:spPr>
          <a:xfrm rot="-7977683">
            <a:off x="8045266" y="731501"/>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0" name="Google Shape;780;p34">
            <a:hlinkClick r:id="rId2" action="ppaction://hlinksldjump"/>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781" name="Google Shape;781;p34"/>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6682630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82"/>
        <p:cNvGrpSpPr/>
        <p:nvPr/>
      </p:nvGrpSpPr>
      <p:grpSpPr>
        <a:xfrm>
          <a:off x="0" y="0"/>
          <a:ext cx="0" cy="0"/>
          <a:chOff x="0" y="0"/>
          <a:chExt cx="0" cy="0"/>
        </a:xfrm>
      </p:grpSpPr>
      <p:sp>
        <p:nvSpPr>
          <p:cNvPr id="783" name="Google Shape;783;p35"/>
          <p:cNvSpPr/>
          <p:nvPr/>
        </p:nvSpPr>
        <p:spPr>
          <a:xfrm rot="-7977683">
            <a:off x="1979633" y="2021867"/>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4" name="Google Shape;784;p35"/>
          <p:cNvSpPr/>
          <p:nvPr/>
        </p:nvSpPr>
        <p:spPr>
          <a:xfrm rot="288619" flipH="1">
            <a:off x="-1886992" y="1544943"/>
            <a:ext cx="6439008" cy="658673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5" name="Google Shape;785;p35"/>
          <p:cNvSpPr/>
          <p:nvPr/>
        </p:nvSpPr>
        <p:spPr>
          <a:xfrm rot="-8533595">
            <a:off x="9473851" y="-942099"/>
            <a:ext cx="2585104" cy="440746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6" name="Google Shape;786;p35"/>
          <p:cNvSpPr/>
          <p:nvPr/>
        </p:nvSpPr>
        <p:spPr>
          <a:xfrm>
            <a:off x="9294333" y="2872953"/>
            <a:ext cx="1946715" cy="2542436"/>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87" name="Google Shape;787;p35"/>
          <p:cNvGrpSpPr/>
          <p:nvPr/>
        </p:nvGrpSpPr>
        <p:grpSpPr>
          <a:xfrm>
            <a:off x="8330272" y="3702670"/>
            <a:ext cx="2441296" cy="242988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2" name="Google Shape;822;p35">
            <a:hlinkClick r:id="rId2" action="ppaction://hlinksldjump"/>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823" name="Google Shape;823;p35"/>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551091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824"/>
        <p:cNvGrpSpPr/>
        <p:nvPr/>
      </p:nvGrpSpPr>
      <p:grpSpPr>
        <a:xfrm>
          <a:off x="0" y="0"/>
          <a:ext cx="0" cy="0"/>
          <a:chOff x="0" y="0"/>
          <a:chExt cx="0" cy="0"/>
        </a:xfrm>
      </p:grpSpPr>
      <p:sp>
        <p:nvSpPr>
          <p:cNvPr id="825" name="Google Shape;825;p36"/>
          <p:cNvSpPr/>
          <p:nvPr/>
        </p:nvSpPr>
        <p:spPr>
          <a:xfrm rot="-5716269">
            <a:off x="4121030" y="162032"/>
            <a:ext cx="4323077" cy="68119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26" name="Google Shape;826;p36"/>
          <p:cNvGrpSpPr/>
          <p:nvPr/>
        </p:nvGrpSpPr>
        <p:grpSpPr>
          <a:xfrm flipH="1">
            <a:off x="9225150" y="-113149"/>
            <a:ext cx="3036423" cy="7072503"/>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51" name="Google Shape;851;p36">
            <a:hlinkClick r:id="rId2" action="ppaction://hlinksldjump"/>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852" name="Google Shape;852;p36"/>
          <p:cNvSpPr txBox="1">
            <a:spLocks noGrp="1"/>
          </p:cNvSpPr>
          <p:nvPr>
            <p:ph type="title" idx="2" hasCustomPrompt="1"/>
          </p:nvPr>
        </p:nvSpPr>
        <p:spPr>
          <a:xfrm>
            <a:off x="2694432" y="12246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853" name="Google Shape;853;p36"/>
          <p:cNvSpPr/>
          <p:nvPr/>
        </p:nvSpPr>
        <p:spPr>
          <a:xfrm flipH="1">
            <a:off x="8205962" y="1014617"/>
            <a:ext cx="1692916" cy="2210971"/>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4" name="Google Shape;854;p36"/>
          <p:cNvSpPr/>
          <p:nvPr/>
        </p:nvSpPr>
        <p:spPr>
          <a:xfrm flipH="1">
            <a:off x="982045" y="2207376"/>
            <a:ext cx="2366400" cy="23664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55" name="Google Shape;855;p36"/>
          <p:cNvGrpSpPr/>
          <p:nvPr/>
        </p:nvGrpSpPr>
        <p:grpSpPr>
          <a:xfrm flipH="1">
            <a:off x="135340" y="3150828"/>
            <a:ext cx="2262349" cy="2251771"/>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001094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890"/>
        <p:cNvGrpSpPr/>
        <p:nvPr/>
      </p:nvGrpSpPr>
      <p:grpSpPr>
        <a:xfrm>
          <a:off x="0" y="0"/>
          <a:ext cx="0" cy="0"/>
          <a:chOff x="0" y="0"/>
          <a:chExt cx="0" cy="0"/>
        </a:xfrm>
      </p:grpSpPr>
      <p:sp>
        <p:nvSpPr>
          <p:cNvPr id="891" name="Google Shape;891;p37"/>
          <p:cNvSpPr/>
          <p:nvPr/>
        </p:nvSpPr>
        <p:spPr>
          <a:xfrm>
            <a:off x="8505500" y="4393565"/>
            <a:ext cx="1915600" cy="1915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2" name="Google Shape;892;p37"/>
          <p:cNvSpPr/>
          <p:nvPr/>
        </p:nvSpPr>
        <p:spPr>
          <a:xfrm rot="3781224">
            <a:off x="-2439241" y="3336917"/>
            <a:ext cx="8196521" cy="504272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3" name="Google Shape;893;p37"/>
          <p:cNvSpPr/>
          <p:nvPr/>
        </p:nvSpPr>
        <p:spPr>
          <a:xfrm rot="-1693254" flipH="1">
            <a:off x="9398531" y="2094577"/>
            <a:ext cx="3248572" cy="553863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4" name="Google Shape;894;p37">
            <a:hlinkClick r:id="rId2" action="ppaction://hlinksldjump"/>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895" name="Google Shape;895;p37"/>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grpSp>
        <p:nvGrpSpPr>
          <p:cNvPr id="896" name="Google Shape;896;p37"/>
          <p:cNvGrpSpPr/>
          <p:nvPr/>
        </p:nvGrpSpPr>
        <p:grpSpPr>
          <a:xfrm rot="10800000" flipH="1">
            <a:off x="1087555" y="1647960"/>
            <a:ext cx="2262349" cy="2251771"/>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676498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931"/>
        <p:cNvGrpSpPr/>
        <p:nvPr/>
      </p:nvGrpSpPr>
      <p:grpSpPr>
        <a:xfrm>
          <a:off x="0" y="0"/>
          <a:ext cx="0" cy="0"/>
          <a:chOff x="0" y="0"/>
          <a:chExt cx="0" cy="0"/>
        </a:xfrm>
      </p:grpSpPr>
      <p:sp>
        <p:nvSpPr>
          <p:cNvPr id="932" name="Google Shape;932;p38"/>
          <p:cNvSpPr/>
          <p:nvPr/>
        </p:nvSpPr>
        <p:spPr>
          <a:xfrm rot="199611" flipH="1">
            <a:off x="-1629846" y="1482393"/>
            <a:ext cx="6211193" cy="635372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3" name="Google Shape;933;p38"/>
          <p:cNvSpPr/>
          <p:nvPr/>
        </p:nvSpPr>
        <p:spPr>
          <a:xfrm rot="-5035045" flipH="1">
            <a:off x="7816103" y="-302628"/>
            <a:ext cx="7017140" cy="431727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4" name="Google Shape;934;p38"/>
          <p:cNvSpPr/>
          <p:nvPr/>
        </p:nvSpPr>
        <p:spPr>
          <a:xfrm rot="10800000">
            <a:off x="8369220" y="3834649"/>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35" name="Google Shape;935;p38"/>
          <p:cNvGrpSpPr/>
          <p:nvPr/>
        </p:nvGrpSpPr>
        <p:grpSpPr>
          <a:xfrm rot="10800000">
            <a:off x="1841548" y="1777343"/>
            <a:ext cx="2262349" cy="2251771"/>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70" name="Google Shape;970;p38">
            <a:hlinkClick r:id="rId2" action="ppaction://hlinksldjump"/>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971" name="Google Shape;971;p38"/>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40916341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972"/>
        <p:cNvGrpSpPr/>
        <p:nvPr/>
      </p:nvGrpSpPr>
      <p:grpSpPr>
        <a:xfrm>
          <a:off x="0" y="0"/>
          <a:ext cx="0" cy="0"/>
          <a:chOff x="0" y="0"/>
          <a:chExt cx="0" cy="0"/>
        </a:xfrm>
      </p:grpSpPr>
      <p:sp>
        <p:nvSpPr>
          <p:cNvPr id="973" name="Google Shape;973;p39"/>
          <p:cNvSpPr/>
          <p:nvPr/>
        </p:nvSpPr>
        <p:spPr>
          <a:xfrm rot="672094">
            <a:off x="-4712882" y="552184"/>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4" name="Google Shape;974;p39"/>
          <p:cNvSpPr/>
          <p:nvPr/>
        </p:nvSpPr>
        <p:spPr>
          <a:xfrm>
            <a:off x="11019400" y="620669"/>
            <a:ext cx="1946715" cy="2542436"/>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5" name="Google Shape;975;p39"/>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76" name="Google Shape;976;p39"/>
          <p:cNvSpPr txBox="1">
            <a:spLocks noGrp="1"/>
          </p:cNvSpPr>
          <p:nvPr>
            <p:ph type="subTitle" idx="1"/>
          </p:nvPr>
        </p:nvSpPr>
        <p:spPr>
          <a:xfrm>
            <a:off x="951000" y="1501467"/>
            <a:ext cx="10290000" cy="459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2133"/>
            </a:lvl1pPr>
            <a:lvl2pPr lvl="1" rtl="0">
              <a:spcBef>
                <a:spcPts val="0"/>
              </a:spcBef>
              <a:spcAft>
                <a:spcPts val="0"/>
              </a:spcAft>
              <a:buClr>
                <a:schemeClr val="dk1"/>
              </a:buClr>
              <a:buSzPts val="1400"/>
              <a:buFont typeface="Ubuntu"/>
              <a:buAutoNum type="alphaLcPeriod"/>
              <a:defRPr sz="2133"/>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extLst>
      <p:ext uri="{BB962C8B-B14F-4D97-AF65-F5344CB8AC3E}">
        <p14:creationId xmlns:p14="http://schemas.microsoft.com/office/powerpoint/2010/main" val="6356089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977"/>
        <p:cNvGrpSpPr/>
        <p:nvPr/>
      </p:nvGrpSpPr>
      <p:grpSpPr>
        <a:xfrm>
          <a:off x="0" y="0"/>
          <a:ext cx="0" cy="0"/>
          <a:chOff x="0" y="0"/>
          <a:chExt cx="0" cy="0"/>
        </a:xfrm>
      </p:grpSpPr>
      <p:sp>
        <p:nvSpPr>
          <p:cNvPr id="978" name="Google Shape;978;p40"/>
          <p:cNvSpPr/>
          <p:nvPr/>
        </p:nvSpPr>
        <p:spPr>
          <a:xfrm rot="-5620636">
            <a:off x="9680358" y="645495"/>
            <a:ext cx="3988908" cy="382746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9" name="Google Shape;979;p40"/>
          <p:cNvSpPr/>
          <p:nvPr/>
        </p:nvSpPr>
        <p:spPr>
          <a:xfrm rot="135969" flipH="1">
            <a:off x="-1679306" y="-976017"/>
            <a:ext cx="4529755" cy="451097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0" name="Google Shape;980;p40"/>
          <p:cNvSpPr/>
          <p:nvPr/>
        </p:nvSpPr>
        <p:spPr>
          <a:xfrm rot="10800000">
            <a:off x="9679537" y="5233916"/>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81" name="Google Shape;981;p40"/>
          <p:cNvGrpSpPr/>
          <p:nvPr/>
        </p:nvGrpSpPr>
        <p:grpSpPr>
          <a:xfrm rot="10800000">
            <a:off x="8832834" y="4405093"/>
            <a:ext cx="2262349" cy="2251771"/>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16" name="Google Shape;1016;p40"/>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17" name="Google Shape;1017;p40"/>
          <p:cNvSpPr txBox="1">
            <a:spLocks noGrp="1"/>
          </p:cNvSpPr>
          <p:nvPr>
            <p:ph type="subTitle" idx="1"/>
          </p:nvPr>
        </p:nvSpPr>
        <p:spPr>
          <a:xfrm>
            <a:off x="950967" y="1557433"/>
            <a:ext cx="80384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extLst>
      <p:ext uri="{BB962C8B-B14F-4D97-AF65-F5344CB8AC3E}">
        <p14:creationId xmlns:p14="http://schemas.microsoft.com/office/powerpoint/2010/main" val="19379153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018"/>
        <p:cNvGrpSpPr/>
        <p:nvPr/>
      </p:nvGrpSpPr>
      <p:grpSpPr>
        <a:xfrm>
          <a:off x="0" y="0"/>
          <a:ext cx="0" cy="0"/>
          <a:chOff x="0" y="0"/>
          <a:chExt cx="0" cy="0"/>
        </a:xfrm>
      </p:grpSpPr>
      <p:sp>
        <p:nvSpPr>
          <p:cNvPr id="1019" name="Google Shape;1019;p41"/>
          <p:cNvSpPr/>
          <p:nvPr/>
        </p:nvSpPr>
        <p:spPr>
          <a:xfrm rot="-455554">
            <a:off x="8850465" y="-168911"/>
            <a:ext cx="4338224" cy="730768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0" name="Google Shape;1020;p41"/>
          <p:cNvSpPr/>
          <p:nvPr/>
        </p:nvSpPr>
        <p:spPr>
          <a:xfrm rot="-7977677">
            <a:off x="7514661" y="2012526"/>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1" name="Google Shape;1021;p41"/>
          <p:cNvSpPr/>
          <p:nvPr/>
        </p:nvSpPr>
        <p:spPr>
          <a:xfrm rot="8880872">
            <a:off x="-2755712" y="-286448"/>
            <a:ext cx="5396015" cy="332011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2" name="Google Shape;1022;p41"/>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23" name="Google Shape;1023;p41"/>
          <p:cNvSpPr txBox="1">
            <a:spLocks noGrp="1"/>
          </p:cNvSpPr>
          <p:nvPr>
            <p:ph type="subTitle" idx="1"/>
          </p:nvPr>
        </p:nvSpPr>
        <p:spPr>
          <a:xfrm>
            <a:off x="950967" y="1557433"/>
            <a:ext cx="66532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extLst>
      <p:ext uri="{BB962C8B-B14F-4D97-AF65-F5344CB8AC3E}">
        <p14:creationId xmlns:p14="http://schemas.microsoft.com/office/powerpoint/2010/main" val="75428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7200388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24"/>
        <p:cNvGrpSpPr/>
        <p:nvPr/>
      </p:nvGrpSpPr>
      <p:grpSpPr>
        <a:xfrm>
          <a:off x="0" y="0"/>
          <a:ext cx="0" cy="0"/>
          <a:chOff x="0" y="0"/>
          <a:chExt cx="0" cy="0"/>
        </a:xfrm>
      </p:grpSpPr>
      <p:sp>
        <p:nvSpPr>
          <p:cNvPr id="1025" name="Google Shape;1025;p42"/>
          <p:cNvSpPr/>
          <p:nvPr/>
        </p:nvSpPr>
        <p:spPr>
          <a:xfrm rot="-4971949">
            <a:off x="-2637631" y="-1324354"/>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26" name="Google Shape;1026;p42"/>
          <p:cNvGrpSpPr/>
          <p:nvPr/>
        </p:nvGrpSpPr>
        <p:grpSpPr>
          <a:xfrm flipH="1">
            <a:off x="9155574" y="-107249"/>
            <a:ext cx="3036423" cy="7072503"/>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1" name="Google Shape;1051;p42"/>
          <p:cNvSpPr/>
          <p:nvPr/>
        </p:nvSpPr>
        <p:spPr>
          <a:xfrm rot="250550" flipH="1">
            <a:off x="1118289" y="4146943"/>
            <a:ext cx="7934099" cy="48814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2" name="Google Shape;1052;p42"/>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53" name="Google Shape;1053;p42"/>
          <p:cNvSpPr txBox="1">
            <a:spLocks noGrp="1"/>
          </p:cNvSpPr>
          <p:nvPr>
            <p:ph type="subTitle" idx="1"/>
          </p:nvPr>
        </p:nvSpPr>
        <p:spPr>
          <a:xfrm>
            <a:off x="950967" y="2703200"/>
            <a:ext cx="4536800" cy="1451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9172268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054"/>
        <p:cNvGrpSpPr/>
        <p:nvPr/>
      </p:nvGrpSpPr>
      <p:grpSpPr>
        <a:xfrm>
          <a:off x="0" y="0"/>
          <a:ext cx="0" cy="0"/>
          <a:chOff x="0" y="0"/>
          <a:chExt cx="0" cy="0"/>
        </a:xfrm>
      </p:grpSpPr>
      <p:grpSp>
        <p:nvGrpSpPr>
          <p:cNvPr id="1055" name="Google Shape;1055;p43"/>
          <p:cNvGrpSpPr/>
          <p:nvPr/>
        </p:nvGrpSpPr>
        <p:grpSpPr>
          <a:xfrm>
            <a:off x="6386243" y="4364221"/>
            <a:ext cx="3072616" cy="3058492"/>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90" name="Google Shape;1090;p43"/>
          <p:cNvSpPr/>
          <p:nvPr/>
        </p:nvSpPr>
        <p:spPr>
          <a:xfrm rot="-919010">
            <a:off x="8976190" y="-495357"/>
            <a:ext cx="4529700" cy="451091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1" name="Google Shape;1091;p43"/>
          <p:cNvSpPr/>
          <p:nvPr/>
        </p:nvSpPr>
        <p:spPr>
          <a:xfrm rot="-5620636">
            <a:off x="-1467309" y="2121879"/>
            <a:ext cx="3988908" cy="382746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2" name="Google Shape;1092;p43"/>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93" name="Google Shape;1093;p43"/>
          <p:cNvSpPr txBox="1">
            <a:spLocks noGrp="1"/>
          </p:cNvSpPr>
          <p:nvPr>
            <p:ph type="subTitle" idx="1"/>
          </p:nvPr>
        </p:nvSpPr>
        <p:spPr>
          <a:xfrm>
            <a:off x="6704233" y="2703200"/>
            <a:ext cx="4536800" cy="145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28285299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094"/>
        <p:cNvGrpSpPr/>
        <p:nvPr/>
      </p:nvGrpSpPr>
      <p:grpSpPr>
        <a:xfrm>
          <a:off x="0" y="0"/>
          <a:ext cx="0" cy="0"/>
          <a:chOff x="0" y="0"/>
          <a:chExt cx="0" cy="0"/>
        </a:xfrm>
      </p:grpSpPr>
      <p:sp>
        <p:nvSpPr>
          <p:cNvPr id="1095" name="Google Shape;1095;p44"/>
          <p:cNvSpPr/>
          <p:nvPr/>
        </p:nvSpPr>
        <p:spPr>
          <a:xfrm>
            <a:off x="5680567" y="2609460"/>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6" name="Google Shape;1096;p44"/>
          <p:cNvSpPr/>
          <p:nvPr/>
        </p:nvSpPr>
        <p:spPr>
          <a:xfrm rot="-4971949">
            <a:off x="8870869" y="2487146"/>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7" name="Google Shape;1097;p44"/>
          <p:cNvSpPr/>
          <p:nvPr/>
        </p:nvSpPr>
        <p:spPr>
          <a:xfrm rot="7019959" flipH="1">
            <a:off x="-1282868" y="-1769968"/>
            <a:ext cx="5396136" cy="3320015"/>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8" name="Google Shape;1098;p44"/>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99" name="Google Shape;1099;p44"/>
          <p:cNvSpPr txBox="1">
            <a:spLocks noGrp="1"/>
          </p:cNvSpPr>
          <p:nvPr>
            <p:ph type="subTitle" idx="1"/>
          </p:nvPr>
        </p:nvSpPr>
        <p:spPr>
          <a:xfrm>
            <a:off x="950967" y="2703200"/>
            <a:ext cx="4536800" cy="1451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03684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100"/>
        <p:cNvGrpSpPr/>
        <p:nvPr/>
      </p:nvGrpSpPr>
      <p:grpSpPr>
        <a:xfrm>
          <a:off x="0" y="0"/>
          <a:ext cx="0" cy="0"/>
          <a:chOff x="0" y="0"/>
          <a:chExt cx="0" cy="0"/>
        </a:xfrm>
      </p:grpSpPr>
      <p:sp>
        <p:nvSpPr>
          <p:cNvPr id="1101" name="Google Shape;1101;p45"/>
          <p:cNvSpPr/>
          <p:nvPr/>
        </p:nvSpPr>
        <p:spPr>
          <a:xfrm rot="-4971949">
            <a:off x="8665936" y="916080"/>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2" name="Google Shape;1102;p45"/>
          <p:cNvSpPr/>
          <p:nvPr/>
        </p:nvSpPr>
        <p:spPr>
          <a:xfrm rot="9475593">
            <a:off x="-2632930" y="-594769"/>
            <a:ext cx="5396193" cy="331993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3" name="Google Shape;1103;p45"/>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104" name="Google Shape;1104;p45"/>
          <p:cNvSpPr txBox="1">
            <a:spLocks noGrp="1"/>
          </p:cNvSpPr>
          <p:nvPr>
            <p:ph type="subTitle" idx="1"/>
          </p:nvPr>
        </p:nvSpPr>
        <p:spPr>
          <a:xfrm>
            <a:off x="950967" y="1557433"/>
            <a:ext cx="83524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extLst>
      <p:ext uri="{BB962C8B-B14F-4D97-AF65-F5344CB8AC3E}">
        <p14:creationId xmlns:p14="http://schemas.microsoft.com/office/powerpoint/2010/main" val="15517404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1105"/>
        <p:cNvGrpSpPr/>
        <p:nvPr/>
      </p:nvGrpSpPr>
      <p:grpSpPr>
        <a:xfrm>
          <a:off x="0" y="0"/>
          <a:ext cx="0" cy="0"/>
          <a:chOff x="0" y="0"/>
          <a:chExt cx="0" cy="0"/>
        </a:xfrm>
      </p:grpSpPr>
      <p:sp>
        <p:nvSpPr>
          <p:cNvPr id="1106" name="Google Shape;1106;p46"/>
          <p:cNvSpPr/>
          <p:nvPr/>
        </p:nvSpPr>
        <p:spPr>
          <a:xfrm rot="-5400000" flipH="1">
            <a:off x="8068837" y="2255713"/>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7" name="Google Shape;1107;p46"/>
          <p:cNvSpPr/>
          <p:nvPr/>
        </p:nvSpPr>
        <p:spPr>
          <a:xfrm>
            <a:off x="-999867" y="4098560"/>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08" name="Google Shape;1108;p46"/>
          <p:cNvGrpSpPr/>
          <p:nvPr/>
        </p:nvGrpSpPr>
        <p:grpSpPr>
          <a:xfrm rot="10800000">
            <a:off x="8272700" y="1659193"/>
            <a:ext cx="2262349" cy="2251771"/>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3" name="Google Shape;1143;p46"/>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144" name="Google Shape;1144;p46"/>
          <p:cNvSpPr txBox="1">
            <a:spLocks noGrp="1"/>
          </p:cNvSpPr>
          <p:nvPr>
            <p:ph type="subTitle" idx="1"/>
          </p:nvPr>
        </p:nvSpPr>
        <p:spPr>
          <a:xfrm>
            <a:off x="950967" y="1557433"/>
            <a:ext cx="80384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extLst>
      <p:ext uri="{BB962C8B-B14F-4D97-AF65-F5344CB8AC3E}">
        <p14:creationId xmlns:p14="http://schemas.microsoft.com/office/powerpoint/2010/main" val="14523951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45"/>
        <p:cNvGrpSpPr/>
        <p:nvPr/>
      </p:nvGrpSpPr>
      <p:grpSpPr>
        <a:xfrm>
          <a:off x="0" y="0"/>
          <a:ext cx="0" cy="0"/>
          <a:chOff x="0" y="0"/>
          <a:chExt cx="0" cy="0"/>
        </a:xfrm>
      </p:grpSpPr>
      <p:sp>
        <p:nvSpPr>
          <p:cNvPr id="1146" name="Google Shape;1146;p47"/>
          <p:cNvSpPr/>
          <p:nvPr/>
        </p:nvSpPr>
        <p:spPr>
          <a:xfrm rot="5716307" flipH="1">
            <a:off x="4171612" y="-23133"/>
            <a:ext cx="4012680" cy="7882124"/>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7" name="Google Shape;1147;p47"/>
          <p:cNvSpPr/>
          <p:nvPr/>
        </p:nvSpPr>
        <p:spPr>
          <a:xfrm rot="-1408952">
            <a:off x="9413111" y="-2042738"/>
            <a:ext cx="4748771" cy="5917139"/>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8" name="Google Shape;1148;p47"/>
          <p:cNvSpPr/>
          <p:nvPr/>
        </p:nvSpPr>
        <p:spPr>
          <a:xfrm rot="10800000">
            <a:off x="1063004" y="3847983"/>
            <a:ext cx="2366400" cy="23664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49" name="Google Shape;1149;p47"/>
          <p:cNvGrpSpPr/>
          <p:nvPr/>
        </p:nvGrpSpPr>
        <p:grpSpPr>
          <a:xfrm rot="10800000">
            <a:off x="216300" y="3019160"/>
            <a:ext cx="2262349" cy="2251771"/>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84" name="Google Shape;1184;p47"/>
          <p:cNvSpPr/>
          <p:nvPr/>
        </p:nvSpPr>
        <p:spPr>
          <a:xfrm rot="8100000">
            <a:off x="495199" y="-1533889"/>
            <a:ext cx="2585125" cy="44074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5" name="Google Shape;1185;p47"/>
          <p:cNvSpPr txBox="1">
            <a:spLocks noGrp="1"/>
          </p:cNvSpPr>
          <p:nvPr>
            <p:ph type="title"/>
          </p:nvPr>
        </p:nvSpPr>
        <p:spPr>
          <a:xfrm>
            <a:off x="3429400" y="719851"/>
            <a:ext cx="5333200" cy="14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0266">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186" name="Google Shape;1186;p47"/>
          <p:cNvSpPr txBox="1">
            <a:spLocks noGrp="1"/>
          </p:cNvSpPr>
          <p:nvPr>
            <p:ph type="subTitle" idx="1"/>
          </p:nvPr>
        </p:nvSpPr>
        <p:spPr>
          <a:xfrm>
            <a:off x="3429400" y="2203017"/>
            <a:ext cx="5333200" cy="111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3627400" y="4575484"/>
            <a:ext cx="4937200" cy="1056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a:solidFill>
                  <a:schemeClr val="accent2"/>
                </a:solidFill>
                <a:latin typeface="Manjari"/>
                <a:ea typeface="Manjari"/>
                <a:cs typeface="Manjari"/>
                <a:sym typeface="Manjari"/>
              </a:rPr>
              <a:t>CREDITS: This presentation template was created by </a:t>
            </a:r>
            <a:r>
              <a:rPr lang="en" sz="16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xmlns="" val="tx"/>
                    </a:ext>
                  </a:extLst>
                </a:hlinkClick>
              </a:rPr>
              <a:t>Slidesgo</a:t>
            </a:r>
            <a:r>
              <a:rPr lang="en" sz="1600">
                <a:solidFill>
                  <a:schemeClr val="accent2"/>
                </a:solidFill>
                <a:latin typeface="Manjari"/>
                <a:ea typeface="Manjari"/>
                <a:cs typeface="Manjari"/>
                <a:sym typeface="Manjari"/>
              </a:rPr>
              <a:t>, including icons by </a:t>
            </a:r>
            <a:r>
              <a:rPr lang="en" sz="16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xmlns="" val="tx"/>
                    </a:ext>
                  </a:extLst>
                </a:hlinkClick>
              </a:rPr>
              <a:t>Flaticon</a:t>
            </a:r>
            <a:r>
              <a:rPr lang="en" sz="1600">
                <a:solidFill>
                  <a:schemeClr val="accent2"/>
                </a:solidFill>
                <a:latin typeface="Manjari"/>
                <a:ea typeface="Manjari"/>
                <a:cs typeface="Manjari"/>
                <a:sym typeface="Manjari"/>
              </a:rPr>
              <a:t>, infographics &amp; images by </a:t>
            </a:r>
            <a:r>
              <a:rPr lang="en" sz="16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xmlns="" val="tx"/>
                    </a:ext>
                  </a:extLst>
                </a:hlinkClick>
              </a:rPr>
              <a:t>Freepik</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p:txBody>
      </p:sp>
    </p:spTree>
    <p:extLst>
      <p:ext uri="{BB962C8B-B14F-4D97-AF65-F5344CB8AC3E}">
        <p14:creationId xmlns:p14="http://schemas.microsoft.com/office/powerpoint/2010/main" val="1031021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88"/>
        <p:cNvGrpSpPr/>
        <p:nvPr/>
      </p:nvGrpSpPr>
      <p:grpSpPr>
        <a:xfrm>
          <a:off x="0" y="0"/>
          <a:ext cx="0" cy="0"/>
          <a:chOff x="0" y="0"/>
          <a:chExt cx="0" cy="0"/>
        </a:xfrm>
      </p:grpSpPr>
      <p:sp>
        <p:nvSpPr>
          <p:cNvPr id="1189" name="Google Shape;1189;p48"/>
          <p:cNvSpPr/>
          <p:nvPr/>
        </p:nvSpPr>
        <p:spPr>
          <a:xfrm rot="288678" flipH="1">
            <a:off x="-1693889" y="737782"/>
            <a:ext cx="6211215" cy="635358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0" name="Google Shape;1190;p48"/>
          <p:cNvSpPr/>
          <p:nvPr/>
        </p:nvSpPr>
        <p:spPr>
          <a:xfrm>
            <a:off x="1778733" y="1502765"/>
            <a:ext cx="2029736" cy="179039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91" name="Google Shape;1191;p48"/>
          <p:cNvGrpSpPr/>
          <p:nvPr/>
        </p:nvGrpSpPr>
        <p:grpSpPr>
          <a:xfrm>
            <a:off x="6825358" y="950775"/>
            <a:ext cx="3027913" cy="3013779"/>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25" name="Google Shape;1225;p48"/>
          <p:cNvSpPr/>
          <p:nvPr/>
        </p:nvSpPr>
        <p:spPr>
          <a:xfrm rot="-1848056" flipH="1">
            <a:off x="10341367" y="3357315"/>
            <a:ext cx="2585184" cy="44075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251010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226"/>
        <p:cNvGrpSpPr/>
        <p:nvPr/>
      </p:nvGrpSpPr>
      <p:grpSpPr>
        <a:xfrm>
          <a:off x="0" y="0"/>
          <a:ext cx="0" cy="0"/>
          <a:chOff x="0" y="0"/>
          <a:chExt cx="0" cy="0"/>
        </a:xfrm>
      </p:grpSpPr>
      <p:grpSp>
        <p:nvGrpSpPr>
          <p:cNvPr id="1227" name="Google Shape;1227;p49"/>
          <p:cNvGrpSpPr/>
          <p:nvPr/>
        </p:nvGrpSpPr>
        <p:grpSpPr>
          <a:xfrm>
            <a:off x="7" y="-107265"/>
            <a:ext cx="3036423" cy="7072503"/>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2" name="Google Shape;1252;p49"/>
          <p:cNvSpPr/>
          <p:nvPr/>
        </p:nvSpPr>
        <p:spPr>
          <a:xfrm rot="-3415034" flipH="1">
            <a:off x="7133255" y="862763"/>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3" name="Google Shape;1253;p49"/>
          <p:cNvSpPr/>
          <p:nvPr/>
        </p:nvSpPr>
        <p:spPr>
          <a:xfrm rot="1379372">
            <a:off x="6866592" y="3041820"/>
            <a:ext cx="1790679" cy="2338749"/>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4" name="Google Shape;1254;p49"/>
          <p:cNvSpPr/>
          <p:nvPr/>
        </p:nvSpPr>
        <p:spPr>
          <a:xfrm>
            <a:off x="-1023299" y="669601"/>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164634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255"/>
        <p:cNvGrpSpPr/>
        <p:nvPr/>
      </p:nvGrpSpPr>
      <p:grpSpPr>
        <a:xfrm>
          <a:off x="0" y="0"/>
          <a:ext cx="0" cy="0"/>
          <a:chOff x="0" y="0"/>
          <a:chExt cx="0" cy="0"/>
        </a:xfrm>
      </p:grpSpPr>
      <p:grpSp>
        <p:nvGrpSpPr>
          <p:cNvPr id="1256" name="Google Shape;1256;p50"/>
          <p:cNvGrpSpPr/>
          <p:nvPr/>
        </p:nvGrpSpPr>
        <p:grpSpPr>
          <a:xfrm rot="-4412986">
            <a:off x="8311236" y="2638473"/>
            <a:ext cx="3364621" cy="3209225"/>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62" name="Google Shape;1262;p50"/>
          <p:cNvGrpSpPr/>
          <p:nvPr/>
        </p:nvGrpSpPr>
        <p:grpSpPr>
          <a:xfrm>
            <a:off x="1768539" y="667387"/>
            <a:ext cx="2441296" cy="242988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7" name="Google Shape;1297;p50"/>
          <p:cNvGrpSpPr/>
          <p:nvPr/>
        </p:nvGrpSpPr>
        <p:grpSpPr>
          <a:xfrm rot="-969610">
            <a:off x="9174114" y="3282592"/>
            <a:ext cx="2956521" cy="3861825"/>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00" name="Google Shape;1300;p50"/>
          <p:cNvSpPr/>
          <p:nvPr/>
        </p:nvSpPr>
        <p:spPr>
          <a:xfrm rot="5400000">
            <a:off x="-2448199" y="1567011"/>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1" name="Google Shape;1301;p50"/>
          <p:cNvSpPr/>
          <p:nvPr/>
        </p:nvSpPr>
        <p:spPr>
          <a:xfrm rot="-7977683">
            <a:off x="2881266" y="4219001"/>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2" name="Google Shape;1302;p50"/>
          <p:cNvSpPr/>
          <p:nvPr/>
        </p:nvSpPr>
        <p:spPr>
          <a:xfrm rot="4742319" flipH="1">
            <a:off x="9054351" y="-861289"/>
            <a:ext cx="4281144" cy="426339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949336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303"/>
        <p:cNvGrpSpPr/>
        <p:nvPr/>
      </p:nvGrpSpPr>
      <p:grpSpPr>
        <a:xfrm>
          <a:off x="0" y="0"/>
          <a:ext cx="0" cy="0"/>
          <a:chOff x="0" y="0"/>
          <a:chExt cx="0" cy="0"/>
        </a:xfrm>
      </p:grpSpPr>
      <p:sp>
        <p:nvSpPr>
          <p:cNvPr id="1304" name="Google Shape;1304;p51"/>
          <p:cNvSpPr/>
          <p:nvPr/>
        </p:nvSpPr>
        <p:spPr>
          <a:xfrm rot="288619" flipH="1">
            <a:off x="-2204908" y="1767086"/>
            <a:ext cx="6439008" cy="546349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5" name="Google Shape;1305;p51"/>
          <p:cNvSpPr/>
          <p:nvPr/>
        </p:nvSpPr>
        <p:spPr>
          <a:xfrm>
            <a:off x="10370301" y="895252"/>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6" name="Google Shape;1306;p51"/>
          <p:cNvSpPr/>
          <p:nvPr/>
        </p:nvSpPr>
        <p:spPr>
          <a:xfrm rot="8226410">
            <a:off x="1010610" y="-1211599"/>
            <a:ext cx="2585197" cy="440762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07" name="Google Shape;1307;p51"/>
          <p:cNvGrpSpPr/>
          <p:nvPr/>
        </p:nvGrpSpPr>
        <p:grpSpPr>
          <a:xfrm rot="-3861937">
            <a:off x="8697578" y="1840185"/>
            <a:ext cx="2698093" cy="4418504"/>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8652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110" name="Google Shape;110;p7"/>
          <p:cNvSpPr txBox="1">
            <a:spLocks noGrp="1"/>
          </p:cNvSpPr>
          <p:nvPr>
            <p:ph type="body" idx="1"/>
          </p:nvPr>
        </p:nvSpPr>
        <p:spPr>
          <a:xfrm>
            <a:off x="950967" y="1496433"/>
            <a:ext cx="10290000" cy="4774000"/>
          </a:xfrm>
          <a:prstGeom prst="rect">
            <a:avLst/>
          </a:prstGeom>
        </p:spPr>
        <p:txBody>
          <a:bodyPr spcFirstLastPara="1" wrap="square" lIns="91425" tIns="91425" rIns="91425" bIns="91425" anchor="t" anchorCtr="0">
            <a:noAutofit/>
          </a:bodyPr>
          <a:lstStyle>
            <a:lvl1pPr marL="609585" lvl="0" indent="-457189">
              <a:lnSpc>
                <a:spcPct val="115000"/>
              </a:lnSpc>
              <a:spcBef>
                <a:spcPts val="0"/>
              </a:spcBef>
              <a:spcAft>
                <a:spcPts val="0"/>
              </a:spcAft>
              <a:buClr>
                <a:schemeClr val="accent1"/>
              </a:buClr>
              <a:buSzPts val="1800"/>
              <a:buFont typeface="Hammersmith One"/>
              <a:buAutoNum type="arabicPeriod"/>
              <a:defRPr sz="2133">
                <a:solidFill>
                  <a:srgbClr val="806860"/>
                </a:solidFill>
              </a:defRPr>
            </a:lvl1pPr>
            <a:lvl2pPr marL="1219170" lvl="1" indent="-423323">
              <a:spcBef>
                <a:spcPts val="0"/>
              </a:spcBef>
              <a:spcAft>
                <a:spcPts val="0"/>
              </a:spcAft>
              <a:buClr>
                <a:schemeClr val="accent1"/>
              </a:buClr>
              <a:buSzPts val="1400"/>
              <a:buFont typeface="Hammersmith One"/>
              <a:buAutoNum type="alphaLcPeriod"/>
              <a:defRPr sz="2133"/>
            </a:lvl2pPr>
            <a:lvl3pPr marL="1828754" lvl="2" indent="-423323">
              <a:spcBef>
                <a:spcPts val="0"/>
              </a:spcBef>
              <a:spcAft>
                <a:spcPts val="0"/>
              </a:spcAft>
              <a:buClr>
                <a:srgbClr val="FEDD4F"/>
              </a:buClr>
              <a:buSzPts val="1400"/>
              <a:buFont typeface="Hammersmith One"/>
              <a:buAutoNum type="romanLcPeriod"/>
              <a:defRPr sz="1600"/>
            </a:lvl3pPr>
            <a:lvl4pPr marL="2438339" lvl="3" indent="-423323">
              <a:spcBef>
                <a:spcPts val="0"/>
              </a:spcBef>
              <a:spcAft>
                <a:spcPts val="0"/>
              </a:spcAft>
              <a:buClr>
                <a:srgbClr val="FEDD4F"/>
              </a:buClr>
              <a:buSzPts val="1400"/>
              <a:buFont typeface="Hammersmith One"/>
              <a:buAutoNum type="arabicPeriod"/>
              <a:defRPr sz="1600"/>
            </a:lvl4pPr>
            <a:lvl5pPr marL="3047924" lvl="4" indent="-423323">
              <a:spcBef>
                <a:spcPts val="0"/>
              </a:spcBef>
              <a:spcAft>
                <a:spcPts val="0"/>
              </a:spcAft>
              <a:buClr>
                <a:srgbClr val="FEDD4F"/>
              </a:buClr>
              <a:buSzPts val="1400"/>
              <a:buFont typeface="Hammersmith One"/>
              <a:buAutoNum type="alphaLcPeriod"/>
              <a:defRPr sz="1600"/>
            </a:lvl5pPr>
            <a:lvl6pPr marL="3657509" lvl="5" indent="-423323">
              <a:spcBef>
                <a:spcPts val="0"/>
              </a:spcBef>
              <a:spcAft>
                <a:spcPts val="0"/>
              </a:spcAft>
              <a:buClr>
                <a:srgbClr val="FEDD4F"/>
              </a:buClr>
              <a:buSzPts val="1400"/>
              <a:buFont typeface="Hammersmith One"/>
              <a:buAutoNum type="romanLcPeriod"/>
              <a:defRPr sz="1600"/>
            </a:lvl6pPr>
            <a:lvl7pPr marL="4267093" lvl="6" indent="-423323">
              <a:spcBef>
                <a:spcPts val="0"/>
              </a:spcBef>
              <a:spcAft>
                <a:spcPts val="0"/>
              </a:spcAft>
              <a:buClr>
                <a:srgbClr val="FEDD4F"/>
              </a:buClr>
              <a:buSzPts val="1400"/>
              <a:buFont typeface="Hammersmith One"/>
              <a:buAutoNum type="arabicPeriod"/>
              <a:defRPr sz="1600"/>
            </a:lvl7pPr>
            <a:lvl8pPr marL="4876678" lvl="7" indent="-423323">
              <a:spcBef>
                <a:spcPts val="0"/>
              </a:spcBef>
              <a:spcAft>
                <a:spcPts val="0"/>
              </a:spcAft>
              <a:buClr>
                <a:srgbClr val="FEDD4F"/>
              </a:buClr>
              <a:buSzPts val="1400"/>
              <a:buFont typeface="Hammersmith One"/>
              <a:buAutoNum type="alphaLcPeriod"/>
              <a:defRPr sz="1600"/>
            </a:lvl8pPr>
            <a:lvl9pPr marL="5486263" lvl="8" indent="-423323">
              <a:spcBef>
                <a:spcPts val="0"/>
              </a:spcBef>
              <a:spcAft>
                <a:spcPts val="0"/>
              </a:spcAft>
              <a:buClr>
                <a:srgbClr val="FEDD4F"/>
              </a:buClr>
              <a:buSzPts val="1400"/>
              <a:buFont typeface="Hammersmith One"/>
              <a:buAutoNum type="romanLcPeriod"/>
              <a:defRPr sz="1600"/>
            </a:lvl9pPr>
          </a:lstStyle>
          <a:p>
            <a:endParaRPr/>
          </a:p>
        </p:txBody>
      </p:sp>
      <p:grpSp>
        <p:nvGrpSpPr>
          <p:cNvPr id="111" name="Google Shape;111;p7"/>
          <p:cNvGrpSpPr/>
          <p:nvPr/>
        </p:nvGrpSpPr>
        <p:grpSpPr>
          <a:xfrm>
            <a:off x="10719833" y="2363367"/>
            <a:ext cx="2736800" cy="27368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7" name="Google Shape;147;p7"/>
          <p:cNvSpPr/>
          <p:nvPr/>
        </p:nvSpPr>
        <p:spPr>
          <a:xfrm flipH="1">
            <a:off x="-1090004" y="3433534"/>
            <a:ext cx="3387437" cy="504199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475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48"/>
        <p:cNvGrpSpPr/>
        <p:nvPr/>
      </p:nvGrpSpPr>
      <p:grpSpPr>
        <a:xfrm>
          <a:off x="0" y="0"/>
          <a:ext cx="0" cy="0"/>
          <a:chOff x="0" y="0"/>
          <a:chExt cx="0" cy="0"/>
        </a:xfrm>
      </p:grpSpPr>
      <p:sp>
        <p:nvSpPr>
          <p:cNvPr id="149" name="Google Shape;149;p8"/>
          <p:cNvSpPr/>
          <p:nvPr/>
        </p:nvSpPr>
        <p:spPr>
          <a:xfrm rot="-1855510" flipH="1">
            <a:off x="3036787" y="435942"/>
            <a:ext cx="6638808" cy="5472593"/>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8"/>
          <p:cNvSpPr/>
          <p:nvPr/>
        </p:nvSpPr>
        <p:spPr>
          <a:xfrm rot="-458900">
            <a:off x="-1400013" y="1601601"/>
            <a:ext cx="4492429" cy="516940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8"/>
          <p:cNvSpPr/>
          <p:nvPr/>
        </p:nvSpPr>
        <p:spPr>
          <a:xfrm rot="-5776221" flipH="1">
            <a:off x="7658166" y="-1582250"/>
            <a:ext cx="6337001" cy="579527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8"/>
          <p:cNvSpPr/>
          <p:nvPr/>
        </p:nvSpPr>
        <p:spPr>
          <a:xfrm rot="8329862" flipH="1">
            <a:off x="4301584" y="-1770021"/>
            <a:ext cx="2726283" cy="464808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9357933" y="4442468"/>
            <a:ext cx="1361312" cy="1777893"/>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8"/>
          <p:cNvSpPr txBox="1">
            <a:spLocks noGrp="1"/>
          </p:cNvSpPr>
          <p:nvPr>
            <p:ph type="title"/>
          </p:nvPr>
        </p:nvSpPr>
        <p:spPr>
          <a:xfrm>
            <a:off x="1850800" y="2076600"/>
            <a:ext cx="8490400" cy="270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02968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5"/>
        <p:cNvGrpSpPr/>
        <p:nvPr/>
      </p:nvGrpSpPr>
      <p:grpSpPr>
        <a:xfrm>
          <a:off x="0" y="0"/>
          <a:ext cx="0" cy="0"/>
          <a:chOff x="0" y="0"/>
          <a:chExt cx="0" cy="0"/>
        </a:xfrm>
      </p:grpSpPr>
      <p:sp>
        <p:nvSpPr>
          <p:cNvPr id="156" name="Google Shape;156;p9"/>
          <p:cNvSpPr/>
          <p:nvPr/>
        </p:nvSpPr>
        <p:spPr>
          <a:xfrm>
            <a:off x="1017701" y="1065600"/>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9"/>
          <p:cNvSpPr/>
          <p:nvPr/>
        </p:nvSpPr>
        <p:spPr>
          <a:xfrm>
            <a:off x="9235067" y="-115933"/>
            <a:ext cx="5374405" cy="799940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150268" y="4150718"/>
            <a:ext cx="2585089" cy="4407436"/>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9"/>
          <p:cNvSpPr txBox="1">
            <a:spLocks noGrp="1"/>
          </p:cNvSpPr>
          <p:nvPr>
            <p:ph type="title"/>
          </p:nvPr>
        </p:nvSpPr>
        <p:spPr>
          <a:xfrm>
            <a:off x="2092600" y="1536067"/>
            <a:ext cx="8006800" cy="2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800">
                <a:solidFill>
                  <a:schemeClr val="accent2"/>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60" name="Google Shape;160;p9"/>
          <p:cNvSpPr txBox="1">
            <a:spLocks noGrp="1"/>
          </p:cNvSpPr>
          <p:nvPr>
            <p:ph type="subTitle" idx="1"/>
          </p:nvPr>
        </p:nvSpPr>
        <p:spPr>
          <a:xfrm>
            <a:off x="2539000" y="3675133"/>
            <a:ext cx="71140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342875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1"/>
        <p:cNvGrpSpPr/>
        <p:nvPr/>
      </p:nvGrpSpPr>
      <p:grpSpPr>
        <a:xfrm>
          <a:off x="0" y="0"/>
          <a:ext cx="0" cy="0"/>
          <a:chOff x="0" y="0"/>
          <a:chExt cx="0" cy="0"/>
        </a:xfrm>
      </p:grpSpPr>
      <p:sp>
        <p:nvSpPr>
          <p:cNvPr id="162" name="Google Shape;162;p10"/>
          <p:cNvSpPr/>
          <p:nvPr/>
        </p:nvSpPr>
        <p:spPr>
          <a:xfrm>
            <a:off x="0" y="0"/>
            <a:ext cx="12192000" cy="6858000"/>
          </a:xfrm>
          <a:prstGeom prst="rect">
            <a:avLst/>
          </a:prstGeom>
          <a:solidFill>
            <a:schemeClr val="accent1">
              <a:alpha val="553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10"/>
          <p:cNvSpPr txBox="1">
            <a:spLocks noGrp="1"/>
          </p:cNvSpPr>
          <p:nvPr>
            <p:ph type="title"/>
          </p:nvPr>
        </p:nvSpPr>
        <p:spPr>
          <a:xfrm>
            <a:off x="5579833" y="1964400"/>
            <a:ext cx="5661200" cy="29292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5333">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3809758" y="-1018984"/>
            <a:ext cx="5690601" cy="35010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10"/>
          <p:cNvSpPr/>
          <p:nvPr/>
        </p:nvSpPr>
        <p:spPr>
          <a:xfrm rot="-8259636" flipH="1">
            <a:off x="5881686" y="4000832"/>
            <a:ext cx="4281215" cy="426346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10"/>
          <p:cNvSpPr/>
          <p:nvPr/>
        </p:nvSpPr>
        <p:spPr>
          <a:xfrm>
            <a:off x="3046966" y="4300810"/>
            <a:ext cx="1892171" cy="16690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5416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7"/>
        <p:cNvGrpSpPr/>
        <p:nvPr/>
      </p:nvGrpSpPr>
      <p:grpSpPr>
        <a:xfrm>
          <a:off x="0" y="0"/>
          <a:ext cx="0" cy="0"/>
          <a:chOff x="0" y="0"/>
          <a:chExt cx="0" cy="0"/>
        </a:xfrm>
      </p:grpSpPr>
      <p:sp>
        <p:nvSpPr>
          <p:cNvPr id="168" name="Google Shape;168;p11"/>
          <p:cNvSpPr/>
          <p:nvPr/>
        </p:nvSpPr>
        <p:spPr>
          <a:xfrm rot="-3415034" flipH="1">
            <a:off x="7146955" y="972063"/>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11"/>
          <p:cNvSpPr/>
          <p:nvPr/>
        </p:nvSpPr>
        <p:spPr>
          <a:xfrm rot="5400000">
            <a:off x="-1671696" y="3171013"/>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0" name="Google Shape;170;p11"/>
          <p:cNvGrpSpPr/>
          <p:nvPr/>
        </p:nvGrpSpPr>
        <p:grpSpPr>
          <a:xfrm rot="10800000" flipH="1">
            <a:off x="-180212" y="-729591"/>
            <a:ext cx="2262349" cy="2251771"/>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5" name="Google Shape;205;p11"/>
          <p:cNvSpPr/>
          <p:nvPr/>
        </p:nvSpPr>
        <p:spPr>
          <a:xfrm>
            <a:off x="2215717" y="1921936"/>
            <a:ext cx="1912872" cy="168730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11"/>
          <p:cNvSpPr txBox="1">
            <a:spLocks noGrp="1"/>
          </p:cNvSpPr>
          <p:nvPr>
            <p:ph type="title" hasCustomPrompt="1"/>
          </p:nvPr>
        </p:nvSpPr>
        <p:spPr>
          <a:xfrm>
            <a:off x="3956267" y="1921917"/>
            <a:ext cx="6857200" cy="2385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solidFill>
                  <a:schemeClr val="l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07" name="Google Shape;207;p11"/>
          <p:cNvSpPr txBox="1">
            <a:spLocks noGrp="1"/>
          </p:cNvSpPr>
          <p:nvPr>
            <p:ph type="body" idx="1"/>
          </p:nvPr>
        </p:nvSpPr>
        <p:spPr>
          <a:xfrm>
            <a:off x="3956267" y="4315617"/>
            <a:ext cx="6857200" cy="5912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2133">
                <a:solidFill>
                  <a:schemeClr val="lt2"/>
                </a:solidFill>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Tree>
    <p:extLst>
      <p:ext uri="{BB962C8B-B14F-4D97-AF65-F5344CB8AC3E}">
        <p14:creationId xmlns:p14="http://schemas.microsoft.com/office/powerpoint/2010/main" val="3669921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extLst>
      <p:ext uri="{BB962C8B-B14F-4D97-AF65-F5344CB8AC3E}">
        <p14:creationId xmlns:p14="http://schemas.microsoft.com/office/powerpoint/2010/main" val="1800190923"/>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710792" y="1721000"/>
            <a:ext cx="8770400" cy="2736800"/>
          </a:xfrm>
          <a:prstGeom prst="rect">
            <a:avLst/>
          </a:prstGeom>
        </p:spPr>
        <p:txBody>
          <a:bodyPr spcFirstLastPara="1" wrap="square" lIns="121900" tIns="121900" rIns="121900" bIns="121900" anchor="b" anchorCtr="0">
            <a:noAutofit/>
          </a:bodyPr>
          <a:lstStyle/>
          <a:p>
            <a:r>
              <a:rPr lang="en-US" dirty="0">
                <a:solidFill>
                  <a:schemeClr val="accent2"/>
                </a:solidFill>
              </a:rPr>
              <a:t>26. Security of wireless networks</a:t>
            </a:r>
            <a:endParaRPr dirty="0">
              <a:solidFill>
                <a:schemeClr val="accent2"/>
              </a:solidFill>
            </a:endParaRPr>
          </a:p>
        </p:txBody>
      </p:sp>
      <p:sp>
        <p:nvSpPr>
          <p:cNvPr id="1321" name="Google Shape;1321;p54"/>
          <p:cNvSpPr txBox="1">
            <a:spLocks noGrp="1"/>
          </p:cNvSpPr>
          <p:nvPr>
            <p:ph type="subTitle" idx="1"/>
          </p:nvPr>
        </p:nvSpPr>
        <p:spPr>
          <a:xfrm>
            <a:off x="1710800" y="4526167"/>
            <a:ext cx="8770400" cy="610800"/>
          </a:xfrm>
          <a:prstGeom prst="rect">
            <a:avLst/>
          </a:prstGeom>
        </p:spPr>
        <p:txBody>
          <a:bodyPr spcFirstLastPara="1" wrap="square" lIns="121900" tIns="121900" rIns="121900" bIns="121900" anchor="t" anchorCtr="0">
            <a:noAutofit/>
          </a:bodyPr>
          <a:lstStyle/>
          <a:p>
            <a:pPr marL="0" indent="0">
              <a:buClr>
                <a:schemeClr val="dk1"/>
              </a:buClr>
              <a:buSzPts val="1100"/>
            </a:pPr>
            <a:r>
              <a:rPr lang="en" dirty="0"/>
              <a:t>Artur Bucki</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951000" y="697367"/>
            <a:ext cx="10290000" cy="722000"/>
          </a:xfrm>
          <a:prstGeom prst="rect">
            <a:avLst/>
          </a:prstGeom>
        </p:spPr>
        <p:txBody>
          <a:bodyPr spcFirstLastPara="1" wrap="square" lIns="121900" tIns="121900" rIns="121900" bIns="121900" anchor="b" anchorCtr="0">
            <a:noAutofit/>
          </a:bodyPr>
          <a:lstStyle/>
          <a:p>
            <a:r>
              <a:rPr lang="en" dirty="0"/>
              <a:t>WEP</a:t>
            </a:r>
            <a:endParaRPr dirty="0"/>
          </a:p>
        </p:txBody>
      </p:sp>
      <p:sp>
        <p:nvSpPr>
          <p:cNvPr id="1370" name="Google Shape;1370;p59"/>
          <p:cNvSpPr txBox="1">
            <a:spLocks noGrp="1"/>
          </p:cNvSpPr>
          <p:nvPr>
            <p:ph type="subTitle" idx="1"/>
          </p:nvPr>
        </p:nvSpPr>
        <p:spPr>
          <a:xfrm>
            <a:off x="951001" y="1524000"/>
            <a:ext cx="9209000" cy="4564332"/>
          </a:xfrm>
          <a:prstGeom prst="rect">
            <a:avLst/>
          </a:prstGeom>
        </p:spPr>
        <p:txBody>
          <a:bodyPr spcFirstLastPara="1" wrap="square" lIns="121900" tIns="121900" rIns="121900" bIns="121900" anchor="t" anchorCtr="0">
            <a:noAutofit/>
          </a:bodyPr>
          <a:lstStyle/>
          <a:p>
            <a:pPr marL="169329" indent="0">
              <a:buSzPts val="1600"/>
              <a:buNone/>
            </a:pPr>
            <a:r>
              <a:rPr lang="en-US" dirty="0"/>
              <a:t>The first wireless security protocol was WEP (Wired Equivalent Privacy). It was the standard method of providing wireless network security from the late 1990s until 2004. WEP was hard to configure, and it used only basic (64-/128-bit) encryption. WEP is no longer considered secure and should be replaced by a newer protocol such as WPA2, described below. </a:t>
            </a:r>
          </a:p>
          <a:p>
            <a:pPr marL="609585" indent="-440256">
              <a:buSzPts val="1600"/>
            </a:pPr>
            <a:endParaRPr lang="pl-PL" dirty="0"/>
          </a:p>
        </p:txBody>
      </p:sp>
      <p:pic>
        <p:nvPicPr>
          <p:cNvPr id="5" name="Picture 4" descr="A orange circle with white text and a wifi symbol&#10;&#10;Description automatically generated">
            <a:extLst>
              <a:ext uri="{FF2B5EF4-FFF2-40B4-BE49-F238E27FC236}">
                <a16:creationId xmlns:a16="http://schemas.microsoft.com/office/drawing/2014/main" xmlns="" id="{3FBDF54C-63CF-68A8-202B-4CF97272A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414" y="3806166"/>
            <a:ext cx="9191172" cy="255310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CF2544-235B-0497-18EF-7112345B72F6}"/>
              </a:ext>
            </a:extLst>
          </p:cNvPr>
          <p:cNvSpPr>
            <a:spLocks noGrp="1"/>
          </p:cNvSpPr>
          <p:nvPr>
            <p:ph type="title"/>
          </p:nvPr>
        </p:nvSpPr>
        <p:spPr/>
        <p:txBody>
          <a:bodyPr/>
          <a:lstStyle/>
          <a:p>
            <a:r>
              <a:rPr lang="en-US" dirty="0"/>
              <a:t>WPA</a:t>
            </a:r>
            <a:endParaRPr lang="pl-PL" dirty="0"/>
          </a:p>
        </p:txBody>
      </p:sp>
      <p:sp>
        <p:nvSpPr>
          <p:cNvPr id="3" name="Subtitle 2">
            <a:extLst>
              <a:ext uri="{FF2B5EF4-FFF2-40B4-BE49-F238E27FC236}">
                <a16:creationId xmlns:a16="http://schemas.microsoft.com/office/drawing/2014/main" xmlns="" id="{E4515CC1-6FE7-AD60-08D6-F3842DE0AB5F}"/>
              </a:ext>
            </a:extLst>
          </p:cNvPr>
          <p:cNvSpPr>
            <a:spLocks noGrp="1"/>
          </p:cNvSpPr>
          <p:nvPr>
            <p:ph type="subTitle" idx="1"/>
          </p:nvPr>
        </p:nvSpPr>
        <p:spPr>
          <a:xfrm>
            <a:off x="951000" y="1497933"/>
            <a:ext cx="9470257" cy="4590400"/>
          </a:xfrm>
        </p:spPr>
        <p:txBody>
          <a:bodyPr/>
          <a:lstStyle/>
          <a:p>
            <a:pPr marL="114300" indent="0">
              <a:buNone/>
            </a:pPr>
            <a:r>
              <a:rPr lang="en-US" dirty="0"/>
              <a:t>WPA (Wi-Fi Protected Access) was developed in 2003. It delivers stronger (128-/256-bit) encryption than WEP by using a security protocol known as Temporal Key Integrity Protocol (TKIP). Along with WPA2, WPA is the most common protocol in use today. But unlike WPA2, it is compatible with older software.</a:t>
            </a:r>
          </a:p>
          <a:p>
            <a:endParaRPr lang="pl-PL" dirty="0"/>
          </a:p>
        </p:txBody>
      </p:sp>
      <p:pic>
        <p:nvPicPr>
          <p:cNvPr id="5" name="Picture 4" descr="A blue circle with white text and a wifi symbol&#10;&#10;Description automatically generated">
            <a:extLst>
              <a:ext uri="{FF2B5EF4-FFF2-40B4-BE49-F238E27FC236}">
                <a16:creationId xmlns:a16="http://schemas.microsoft.com/office/drawing/2014/main" xmlns="" id="{A98AB8DD-5DF4-6698-A9AC-BCC2B2370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785" y="3570514"/>
            <a:ext cx="9324430" cy="2590119"/>
          </a:xfrm>
          <a:prstGeom prst="rect">
            <a:avLst/>
          </a:prstGeom>
        </p:spPr>
      </p:pic>
    </p:spTree>
    <p:extLst>
      <p:ext uri="{BB962C8B-B14F-4D97-AF65-F5344CB8AC3E}">
        <p14:creationId xmlns:p14="http://schemas.microsoft.com/office/powerpoint/2010/main" val="1707129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CF2544-235B-0497-18EF-7112345B72F6}"/>
              </a:ext>
            </a:extLst>
          </p:cNvPr>
          <p:cNvSpPr>
            <a:spLocks noGrp="1"/>
          </p:cNvSpPr>
          <p:nvPr>
            <p:ph type="title"/>
          </p:nvPr>
        </p:nvSpPr>
        <p:spPr/>
        <p:txBody>
          <a:bodyPr/>
          <a:lstStyle/>
          <a:p>
            <a:r>
              <a:rPr lang="en-US" dirty="0"/>
              <a:t>WPA2</a:t>
            </a:r>
            <a:endParaRPr lang="pl-PL" dirty="0"/>
          </a:p>
        </p:txBody>
      </p:sp>
      <p:sp>
        <p:nvSpPr>
          <p:cNvPr id="3" name="Subtitle 2">
            <a:extLst>
              <a:ext uri="{FF2B5EF4-FFF2-40B4-BE49-F238E27FC236}">
                <a16:creationId xmlns:a16="http://schemas.microsoft.com/office/drawing/2014/main" xmlns="" id="{E4515CC1-6FE7-AD60-08D6-F3842DE0AB5F}"/>
              </a:ext>
            </a:extLst>
          </p:cNvPr>
          <p:cNvSpPr>
            <a:spLocks noGrp="1"/>
          </p:cNvSpPr>
          <p:nvPr>
            <p:ph type="subTitle" idx="1"/>
          </p:nvPr>
        </p:nvSpPr>
        <p:spPr>
          <a:xfrm>
            <a:off x="951000" y="1497933"/>
            <a:ext cx="9470257" cy="4590400"/>
          </a:xfrm>
        </p:spPr>
        <p:txBody>
          <a:bodyPr/>
          <a:lstStyle/>
          <a:p>
            <a:pPr marL="114300" indent="0">
              <a:buNone/>
            </a:pPr>
            <a:r>
              <a:rPr lang="en-US" dirty="0"/>
              <a:t>WPA2, a later version of WPA, was developed in 2004. It's easier to configure and provides even greater network security than WPA by using a security protocol known as the Advanced Encryption Standard (AES). Versions of the WPA2 protocol are available for individual users and enterprises.</a:t>
            </a:r>
            <a:endParaRPr lang="pl-PL" dirty="0"/>
          </a:p>
        </p:txBody>
      </p:sp>
      <p:pic>
        <p:nvPicPr>
          <p:cNvPr id="5" name="Picture 4" descr="A blue circle with white text and a wifi symbol&#10;&#10;Description automatically generated">
            <a:extLst>
              <a:ext uri="{FF2B5EF4-FFF2-40B4-BE49-F238E27FC236}">
                <a16:creationId xmlns:a16="http://schemas.microsoft.com/office/drawing/2014/main" xmlns="" id="{B473508A-611B-8EF8-FE17-9E3AFC512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768" y="3609949"/>
            <a:ext cx="9182463" cy="2550684"/>
          </a:xfrm>
          <a:prstGeom prst="rect">
            <a:avLst/>
          </a:prstGeom>
        </p:spPr>
      </p:pic>
    </p:spTree>
    <p:extLst>
      <p:ext uri="{BB962C8B-B14F-4D97-AF65-F5344CB8AC3E}">
        <p14:creationId xmlns:p14="http://schemas.microsoft.com/office/powerpoint/2010/main" val="1041926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F5BE4-DBA3-B657-4048-C9FB9B26B693}"/>
              </a:ext>
            </a:extLst>
          </p:cNvPr>
          <p:cNvSpPr>
            <a:spLocks noGrp="1"/>
          </p:cNvSpPr>
          <p:nvPr>
            <p:ph type="title"/>
          </p:nvPr>
        </p:nvSpPr>
        <p:spPr/>
        <p:txBody>
          <a:bodyPr/>
          <a:lstStyle/>
          <a:p>
            <a:r>
              <a:rPr lang="pl-PL" dirty="0"/>
              <a:t>WPA3</a:t>
            </a:r>
          </a:p>
        </p:txBody>
      </p:sp>
      <p:sp>
        <p:nvSpPr>
          <p:cNvPr id="3" name="Subtitle 2">
            <a:extLst>
              <a:ext uri="{FF2B5EF4-FFF2-40B4-BE49-F238E27FC236}">
                <a16:creationId xmlns:a16="http://schemas.microsoft.com/office/drawing/2014/main" xmlns="" id="{0699F13A-3ED2-7CF7-2DFF-0C3762FFC488}"/>
              </a:ext>
            </a:extLst>
          </p:cNvPr>
          <p:cNvSpPr>
            <a:spLocks noGrp="1"/>
          </p:cNvSpPr>
          <p:nvPr>
            <p:ph type="subTitle" idx="1"/>
          </p:nvPr>
        </p:nvSpPr>
        <p:spPr/>
        <p:txBody>
          <a:bodyPr/>
          <a:lstStyle/>
          <a:p>
            <a:pPr marL="114300" indent="0">
              <a:buNone/>
            </a:pPr>
            <a:r>
              <a:rPr lang="en-US" dirty="0"/>
              <a:t>A new generation of WPA, known as WPA3, is designed to deliver simpler configuration and even stronger (192-/256-/384-bit) encryption and security than any of its predecessors. It is also meant to work across the latest Wi-Fi 6 networks.</a:t>
            </a:r>
            <a:endParaRPr lang="pl-PL" dirty="0"/>
          </a:p>
        </p:txBody>
      </p:sp>
      <p:pic>
        <p:nvPicPr>
          <p:cNvPr id="7" name="Picture 6" descr="A blue circle with white text and a wifi symbol&#10;&#10;Description automatically generated">
            <a:extLst>
              <a:ext uri="{FF2B5EF4-FFF2-40B4-BE49-F238E27FC236}">
                <a16:creationId xmlns:a16="http://schemas.microsoft.com/office/drawing/2014/main" xmlns="" id="{447684CD-1699-9FC6-5800-96F714369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099" y="3569499"/>
            <a:ext cx="9067801" cy="2518834"/>
          </a:xfrm>
          <a:prstGeom prst="rect">
            <a:avLst/>
          </a:prstGeom>
        </p:spPr>
      </p:pic>
    </p:spTree>
    <p:extLst>
      <p:ext uri="{BB962C8B-B14F-4D97-AF65-F5344CB8AC3E}">
        <p14:creationId xmlns:p14="http://schemas.microsoft.com/office/powerpoint/2010/main" val="3116865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7470D-4859-6352-7F74-2DEFBD7F547E}"/>
              </a:ext>
            </a:extLst>
          </p:cNvPr>
          <p:cNvSpPr>
            <a:spLocks noGrp="1"/>
          </p:cNvSpPr>
          <p:nvPr>
            <p:ph type="title"/>
          </p:nvPr>
        </p:nvSpPr>
        <p:spPr/>
        <p:txBody>
          <a:bodyPr/>
          <a:lstStyle/>
          <a:p>
            <a:r>
              <a:rPr lang="en-US" dirty="0"/>
              <a:t>Summary</a:t>
            </a:r>
            <a:endParaRPr lang="pl-PL" dirty="0"/>
          </a:p>
        </p:txBody>
      </p:sp>
      <p:sp>
        <p:nvSpPr>
          <p:cNvPr id="3" name="Subtitle 2">
            <a:extLst>
              <a:ext uri="{FF2B5EF4-FFF2-40B4-BE49-F238E27FC236}">
                <a16:creationId xmlns:a16="http://schemas.microsoft.com/office/drawing/2014/main" xmlns="" id="{DE9AC8B2-8361-2A80-7C81-FA3466F0CD49}"/>
              </a:ext>
            </a:extLst>
          </p:cNvPr>
          <p:cNvSpPr>
            <a:spLocks noGrp="1"/>
          </p:cNvSpPr>
          <p:nvPr>
            <p:ph type="subTitle" idx="1"/>
          </p:nvPr>
        </p:nvSpPr>
        <p:spPr/>
        <p:txBody>
          <a:bodyPr/>
          <a:lstStyle/>
          <a:p>
            <a:pPr marL="114300" indent="0">
              <a:buNone/>
            </a:pPr>
            <a:r>
              <a:rPr lang="en-US" dirty="0"/>
              <a:t>Wi-Fi security evolves from WEP to WPA3, acknowledging legacy limitations like WEP. Additional layers include VPNs, MAC address encryption, and specialized security software. Best practices: upgrade to WPA2 or WPA3, implement VPNs, and use MAC encryption and security software for a robust Wi-Fi security approach.</a:t>
            </a:r>
            <a:endParaRPr lang="pl-PL" dirty="0"/>
          </a:p>
        </p:txBody>
      </p:sp>
      <p:pic>
        <p:nvPicPr>
          <p:cNvPr id="5" name="Picture 4" descr="A hand holding a pen and writing on a book&#10;&#10;Description automatically generated">
            <a:extLst>
              <a:ext uri="{FF2B5EF4-FFF2-40B4-BE49-F238E27FC236}">
                <a16:creationId xmlns:a16="http://schemas.microsoft.com/office/drawing/2014/main" xmlns="" id="{EC117F48-89E8-DFF8-5C83-94BE86026F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6927" y="3327400"/>
            <a:ext cx="5718145" cy="3236686"/>
          </a:xfrm>
          <a:prstGeom prst="rect">
            <a:avLst/>
          </a:prstGeom>
        </p:spPr>
      </p:pic>
    </p:spTree>
    <p:extLst>
      <p:ext uri="{BB962C8B-B14F-4D97-AF65-F5344CB8AC3E}">
        <p14:creationId xmlns:p14="http://schemas.microsoft.com/office/powerpoint/2010/main" val="4260168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8D0C3-9A9D-BA84-4FC8-B18F50870C0E}"/>
              </a:ext>
            </a:extLst>
          </p:cNvPr>
          <p:cNvSpPr>
            <a:spLocks noGrp="1"/>
          </p:cNvSpPr>
          <p:nvPr>
            <p:ph type="title"/>
          </p:nvPr>
        </p:nvSpPr>
        <p:spPr/>
        <p:txBody>
          <a:bodyPr/>
          <a:lstStyle/>
          <a:p>
            <a:r>
              <a:rPr lang="en-US" dirty="0"/>
              <a:t>Bibliography</a:t>
            </a:r>
            <a:endParaRPr lang="pl-PL" dirty="0"/>
          </a:p>
        </p:txBody>
      </p:sp>
      <p:sp>
        <p:nvSpPr>
          <p:cNvPr id="3" name="Subtitle 2">
            <a:extLst>
              <a:ext uri="{FF2B5EF4-FFF2-40B4-BE49-F238E27FC236}">
                <a16:creationId xmlns:a16="http://schemas.microsoft.com/office/drawing/2014/main" xmlns="" id="{2A48A6D0-7783-31D5-6B19-4CA3AA3B01E9}"/>
              </a:ext>
            </a:extLst>
          </p:cNvPr>
          <p:cNvSpPr>
            <a:spLocks noGrp="1"/>
          </p:cNvSpPr>
          <p:nvPr>
            <p:ph type="subTitle" idx="1"/>
          </p:nvPr>
        </p:nvSpPr>
        <p:spPr/>
        <p:txBody>
          <a:bodyPr/>
          <a:lstStyle/>
          <a:p>
            <a:r>
              <a:rPr lang="pl-PL" dirty="0"/>
              <a:t>https://www.cisco.com/c/en/us/products/wireless/what-is-wi-fi-security.html#~q-a</a:t>
            </a:r>
          </a:p>
        </p:txBody>
      </p:sp>
    </p:spTree>
    <p:extLst>
      <p:ext uri="{BB962C8B-B14F-4D97-AF65-F5344CB8AC3E}">
        <p14:creationId xmlns:p14="http://schemas.microsoft.com/office/powerpoint/2010/main" val="1997048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951000" y="697367"/>
            <a:ext cx="10290000" cy="722000"/>
          </a:xfrm>
          <a:prstGeom prst="rect">
            <a:avLst/>
          </a:prstGeom>
        </p:spPr>
        <p:txBody>
          <a:bodyPr spcFirstLastPara="1" wrap="square" lIns="121900" tIns="121900" rIns="121900" bIns="121900" anchor="b" anchorCtr="0">
            <a:noAutofit/>
          </a:bodyPr>
          <a:lstStyle/>
          <a:p>
            <a:r>
              <a:rPr lang="pl-PL" b="1" dirty="0"/>
              <a:t>What Is Wi-Fi Security?</a:t>
            </a:r>
          </a:p>
        </p:txBody>
      </p:sp>
      <p:sp>
        <p:nvSpPr>
          <p:cNvPr id="1370" name="Google Shape;1370;p59"/>
          <p:cNvSpPr txBox="1">
            <a:spLocks noGrp="1"/>
          </p:cNvSpPr>
          <p:nvPr>
            <p:ph type="subTitle" idx="1"/>
          </p:nvPr>
        </p:nvSpPr>
        <p:spPr>
          <a:xfrm>
            <a:off x="951000" y="1419367"/>
            <a:ext cx="8965357" cy="4668966"/>
          </a:xfrm>
          <a:prstGeom prst="rect">
            <a:avLst/>
          </a:prstGeom>
        </p:spPr>
        <p:txBody>
          <a:bodyPr spcFirstLastPara="1" wrap="square" lIns="121900" tIns="121900" rIns="121900" bIns="121900" anchor="t" anchorCtr="0">
            <a:noAutofit/>
          </a:bodyPr>
          <a:lstStyle/>
          <a:p>
            <a:pPr marL="169329" indent="0">
              <a:buSzPts val="1600"/>
              <a:buNone/>
            </a:pPr>
            <a:r>
              <a:rPr lang="en-US" dirty="0"/>
              <a:t>Wi-Fi security is the protection of devices and networks connected in a wireless environment. Without Wi-Fi security, a networking device such as a wireless access point or a router can be accessed by anyone using a computer or mobile device within range of the router's wireless signal.</a:t>
            </a:r>
          </a:p>
        </p:txBody>
      </p:sp>
      <p:pic>
        <p:nvPicPr>
          <p:cNvPr id="8" name="Picture 7" descr="A blue background with different devices&#10;&#10;Description automatically generated">
            <a:extLst>
              <a:ext uri="{FF2B5EF4-FFF2-40B4-BE49-F238E27FC236}">
                <a16:creationId xmlns:a16="http://schemas.microsoft.com/office/drawing/2014/main" xmlns="" id="{62E89DEA-B831-5CDD-AC72-D05209AE23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2654" y="3516626"/>
            <a:ext cx="6678091" cy="257170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59A01-929B-7066-D4A3-64081B9F38EC}"/>
              </a:ext>
            </a:extLst>
          </p:cNvPr>
          <p:cNvSpPr>
            <a:spLocks noGrp="1"/>
          </p:cNvSpPr>
          <p:nvPr>
            <p:ph type="title"/>
          </p:nvPr>
        </p:nvSpPr>
        <p:spPr>
          <a:xfrm>
            <a:off x="951000" y="697367"/>
            <a:ext cx="8735925" cy="722000"/>
          </a:xfrm>
        </p:spPr>
        <p:txBody>
          <a:bodyPr/>
          <a:lstStyle/>
          <a:p>
            <a:r>
              <a:rPr lang="en-US" dirty="0"/>
              <a:t/>
            </a:r>
            <a:br>
              <a:rPr lang="en-US" dirty="0"/>
            </a:br>
            <a:r>
              <a:rPr lang="en-US" dirty="0"/>
              <a:t>How do unsecured Wi-Fi networks create risk?</a:t>
            </a:r>
            <a:endParaRPr lang="pl-PL" dirty="0"/>
          </a:p>
        </p:txBody>
      </p:sp>
      <p:sp>
        <p:nvSpPr>
          <p:cNvPr id="3" name="Subtitle 2">
            <a:extLst>
              <a:ext uri="{FF2B5EF4-FFF2-40B4-BE49-F238E27FC236}">
                <a16:creationId xmlns:a16="http://schemas.microsoft.com/office/drawing/2014/main" xmlns="" id="{DE7E53E0-0996-072A-F365-BCE2EFDEF657}"/>
              </a:ext>
            </a:extLst>
          </p:cNvPr>
          <p:cNvSpPr>
            <a:spLocks noGrp="1"/>
          </p:cNvSpPr>
          <p:nvPr>
            <p:ph type="subTitle" idx="1"/>
          </p:nvPr>
        </p:nvSpPr>
        <p:spPr>
          <a:xfrm>
            <a:off x="951000" y="1497933"/>
            <a:ext cx="9240566" cy="4590400"/>
          </a:xfrm>
        </p:spPr>
        <p:txBody>
          <a:bodyPr/>
          <a:lstStyle/>
          <a:p>
            <a:pPr marL="114300" indent="0">
              <a:buNone/>
            </a:pPr>
            <a:r>
              <a:rPr lang="en-US" dirty="0"/>
              <a:t>Unsecured Wi-Fi poses serious risks, including personal data exposure, identity theft, and compromised financial/business information. Open networks allow any nearby Wi-Fi device access, making users and organizations vulnerable to adversarial threats like data collection and eavesdropping.</a:t>
            </a:r>
            <a:endParaRPr lang="pl-PL" dirty="0"/>
          </a:p>
        </p:txBody>
      </p:sp>
      <p:pic>
        <p:nvPicPr>
          <p:cNvPr id="5" name="Picture 4" descr="A house with icons around it&#10;&#10;Description automatically generated">
            <a:extLst>
              <a:ext uri="{FF2B5EF4-FFF2-40B4-BE49-F238E27FC236}">
                <a16:creationId xmlns:a16="http://schemas.microsoft.com/office/drawing/2014/main" xmlns="" id="{C0854B86-D26E-7F97-E9C8-E65633767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658" y="3429000"/>
            <a:ext cx="6178683" cy="3089342"/>
          </a:xfrm>
          <a:prstGeom prst="rect">
            <a:avLst/>
          </a:prstGeom>
        </p:spPr>
      </p:pic>
    </p:spTree>
    <p:extLst>
      <p:ext uri="{BB962C8B-B14F-4D97-AF65-F5344CB8AC3E}">
        <p14:creationId xmlns:p14="http://schemas.microsoft.com/office/powerpoint/2010/main" val="4170793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6"/>
        <p:cNvGrpSpPr/>
        <p:nvPr/>
      </p:nvGrpSpPr>
      <p:grpSpPr>
        <a:xfrm>
          <a:off x="0" y="0"/>
          <a:ext cx="0" cy="0"/>
          <a:chOff x="0" y="0"/>
          <a:chExt cx="0" cy="0"/>
        </a:xfrm>
      </p:grpSpPr>
      <p:sp>
        <p:nvSpPr>
          <p:cNvPr id="1807" name="Google Shape;1807;p80"/>
          <p:cNvSpPr txBox="1">
            <a:spLocks noGrp="1"/>
          </p:cNvSpPr>
          <p:nvPr>
            <p:ph type="title"/>
          </p:nvPr>
        </p:nvSpPr>
        <p:spPr>
          <a:xfrm>
            <a:off x="951000" y="697367"/>
            <a:ext cx="10290000" cy="722000"/>
          </a:xfrm>
          <a:prstGeom prst="rect">
            <a:avLst/>
          </a:prstGeom>
        </p:spPr>
        <p:txBody>
          <a:bodyPr spcFirstLastPara="1" wrap="square" lIns="121900" tIns="121900" rIns="121900" bIns="121900" anchor="b" anchorCtr="0">
            <a:noAutofit/>
          </a:bodyPr>
          <a:lstStyle/>
          <a:p>
            <a:r>
              <a:rPr lang="en-US" b="1" dirty="0"/>
              <a:t>What are some ways to protect a Wi-Fi network?</a:t>
            </a:r>
          </a:p>
        </p:txBody>
      </p:sp>
      <p:sp>
        <p:nvSpPr>
          <p:cNvPr id="1808" name="Google Shape;1808;p80"/>
          <p:cNvSpPr/>
          <p:nvPr/>
        </p:nvSpPr>
        <p:spPr>
          <a:xfrm>
            <a:off x="3261600" y="2107867"/>
            <a:ext cx="5668800" cy="3948000"/>
          </a:xfrm>
          <a:prstGeom prst="roundRect">
            <a:avLst>
              <a:gd name="adj" fmla="val 0"/>
            </a:avLst>
          </a:prstGeom>
          <a:solidFill>
            <a:schemeClr val="lt1"/>
          </a:solidFill>
          <a:ln>
            <a:noFill/>
          </a:ln>
        </p:spPr>
        <p:txBody>
          <a:bodyPr spcFirstLastPara="1" wrap="square" lIns="121900" tIns="121900" rIns="121900" bIns="121900" anchor="ctr" anchorCtr="0">
            <a:noAutofit/>
          </a:bodyPr>
          <a:lstStyle/>
          <a:p>
            <a:endParaRPr sz="2400"/>
          </a:p>
        </p:txBody>
      </p:sp>
      <p:sp>
        <p:nvSpPr>
          <p:cNvPr id="1809" name="Google Shape;1809;p80"/>
          <p:cNvSpPr txBox="1"/>
          <p:nvPr/>
        </p:nvSpPr>
        <p:spPr>
          <a:xfrm>
            <a:off x="3970700" y="1803267"/>
            <a:ext cx="4250800" cy="621200"/>
          </a:xfrm>
          <a:prstGeom prst="rect">
            <a:avLst/>
          </a:prstGeom>
          <a:solidFill>
            <a:schemeClr val="dk2"/>
          </a:solidFill>
          <a:ln>
            <a:noFill/>
          </a:ln>
        </p:spPr>
        <p:txBody>
          <a:bodyPr spcFirstLastPara="1" wrap="square" lIns="121900" tIns="73133" rIns="121900" bIns="121900" anchor="t" anchorCtr="0">
            <a:noAutofit/>
          </a:bodyPr>
          <a:lstStyle/>
          <a:p>
            <a:pPr algn="ctr"/>
            <a:r>
              <a:rPr lang="en" sz="2933" b="1">
                <a:solidFill>
                  <a:schemeClr val="dk1"/>
                </a:solidFill>
                <a:latin typeface="Hammersmith One"/>
                <a:ea typeface="Hammersmith One"/>
                <a:cs typeface="Hammersmith One"/>
                <a:sym typeface="Hammersmith One"/>
              </a:rPr>
              <a:t>Notes</a:t>
            </a:r>
            <a:r>
              <a:rPr lang="en" sz="2400" b="1">
                <a:solidFill>
                  <a:schemeClr val="dk1"/>
                </a:solidFill>
                <a:latin typeface="Glass Antiqua"/>
                <a:ea typeface="Glass Antiqua"/>
                <a:cs typeface="Glass Antiqua"/>
                <a:sym typeface="Glass Antiqua"/>
              </a:rPr>
              <a:t/>
            </a:r>
            <a:br>
              <a:rPr lang="en" sz="2400" b="1">
                <a:solidFill>
                  <a:schemeClr val="dk1"/>
                </a:solidFill>
                <a:latin typeface="Glass Antiqua"/>
                <a:ea typeface="Glass Antiqua"/>
                <a:cs typeface="Glass Antiqua"/>
                <a:sym typeface="Glass Antiqua"/>
              </a:rPr>
            </a:br>
            <a:endParaRPr sz="1200" b="1">
              <a:solidFill>
                <a:schemeClr val="dk1"/>
              </a:solidFill>
              <a:latin typeface="Glass Antiqua"/>
              <a:ea typeface="Glass Antiqua"/>
              <a:cs typeface="Glass Antiqua"/>
              <a:sym typeface="Glass Antiqua"/>
            </a:endParaRPr>
          </a:p>
        </p:txBody>
      </p:sp>
      <p:sp>
        <p:nvSpPr>
          <p:cNvPr id="1810" name="Google Shape;1810;p80"/>
          <p:cNvSpPr txBox="1"/>
          <p:nvPr/>
        </p:nvSpPr>
        <p:spPr>
          <a:xfrm>
            <a:off x="3261600" y="3112967"/>
            <a:ext cx="56688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pl-PL" sz="2133" dirty="0">
                <a:solidFill>
                  <a:schemeClr val="accent2"/>
                </a:solidFill>
                <a:latin typeface="Manjari"/>
                <a:ea typeface="Manjari"/>
                <a:cs typeface="Manjari"/>
                <a:sym typeface="Manjari"/>
              </a:rPr>
              <a:t/>
            </a:r>
            <a:br>
              <a:rPr lang="pl-PL" sz="2133" dirty="0">
                <a:solidFill>
                  <a:schemeClr val="accent2"/>
                </a:solidFill>
                <a:latin typeface="Manjari"/>
                <a:ea typeface="Manjari"/>
                <a:cs typeface="Manjari"/>
                <a:sym typeface="Manjari"/>
              </a:rPr>
            </a:br>
            <a:r>
              <a:rPr lang="pl-PL" sz="2133" dirty="0">
                <a:solidFill>
                  <a:schemeClr val="accent2"/>
                </a:solidFill>
                <a:latin typeface="Manjari"/>
                <a:ea typeface="Manjari"/>
                <a:cs typeface="Manjari"/>
                <a:sym typeface="Manjari"/>
              </a:rPr>
              <a:t>Media Access Control (MAC) addresses</a:t>
            </a:r>
          </a:p>
        </p:txBody>
      </p:sp>
      <p:sp>
        <p:nvSpPr>
          <p:cNvPr id="1811" name="Google Shape;1811;p80"/>
          <p:cNvSpPr txBox="1"/>
          <p:nvPr/>
        </p:nvSpPr>
        <p:spPr>
          <a:xfrm>
            <a:off x="3844400" y="3616973"/>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pl-PL" sz="2133" dirty="0">
                <a:solidFill>
                  <a:schemeClr val="accent2"/>
                </a:solidFill>
                <a:latin typeface="Manjari"/>
                <a:ea typeface="Manjari"/>
                <a:cs typeface="Manjari"/>
                <a:sym typeface="Manjari"/>
              </a:rPr>
              <a:t/>
            </a:r>
            <a:br>
              <a:rPr lang="pl-PL" sz="2133" dirty="0">
                <a:solidFill>
                  <a:schemeClr val="accent2"/>
                </a:solidFill>
                <a:latin typeface="Manjari"/>
                <a:ea typeface="Manjari"/>
                <a:cs typeface="Manjari"/>
                <a:sym typeface="Manjari"/>
              </a:rPr>
            </a:br>
            <a:r>
              <a:rPr lang="pl-PL" sz="2133" dirty="0">
                <a:solidFill>
                  <a:schemeClr val="accent2"/>
                </a:solidFill>
                <a:latin typeface="Manjari"/>
                <a:ea typeface="Manjari"/>
                <a:cs typeface="Manjari"/>
                <a:sym typeface="Manjari"/>
              </a:rPr>
              <a:t>Encryption</a:t>
            </a:r>
          </a:p>
        </p:txBody>
      </p:sp>
      <p:sp>
        <p:nvSpPr>
          <p:cNvPr id="1812" name="Google Shape;1812;p80"/>
          <p:cNvSpPr txBox="1"/>
          <p:nvPr/>
        </p:nvSpPr>
        <p:spPr>
          <a:xfrm>
            <a:off x="3261600" y="4120947"/>
            <a:ext cx="56688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pl-PL" sz="2133" dirty="0">
                <a:solidFill>
                  <a:schemeClr val="accent2"/>
                </a:solidFill>
                <a:latin typeface="Manjari"/>
                <a:ea typeface="Manjari"/>
                <a:cs typeface="Manjari"/>
                <a:sym typeface="Manjari"/>
              </a:rPr>
              <a:t/>
            </a:r>
            <a:br>
              <a:rPr lang="pl-PL" sz="2133" dirty="0">
                <a:solidFill>
                  <a:schemeClr val="accent2"/>
                </a:solidFill>
                <a:latin typeface="Manjari"/>
                <a:ea typeface="Manjari"/>
                <a:cs typeface="Manjari"/>
                <a:sym typeface="Manjari"/>
              </a:rPr>
            </a:br>
            <a:r>
              <a:rPr lang="pl-PL" sz="2133" dirty="0">
                <a:solidFill>
                  <a:schemeClr val="accent2"/>
                </a:solidFill>
                <a:latin typeface="Manjari"/>
                <a:ea typeface="Manjari"/>
                <a:cs typeface="Manjari"/>
                <a:sym typeface="Manjari"/>
              </a:rPr>
              <a:t>Virtual private networks (VPNs)</a:t>
            </a:r>
          </a:p>
        </p:txBody>
      </p:sp>
      <p:sp>
        <p:nvSpPr>
          <p:cNvPr id="1813" name="Google Shape;1813;p80"/>
          <p:cNvSpPr txBox="1"/>
          <p:nvPr/>
        </p:nvSpPr>
        <p:spPr>
          <a:xfrm>
            <a:off x="3844400" y="4624920"/>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pl-PL" sz="2133" dirty="0">
                <a:solidFill>
                  <a:schemeClr val="accent2"/>
                </a:solidFill>
                <a:latin typeface="Manjari"/>
                <a:ea typeface="Manjari"/>
                <a:cs typeface="Manjari"/>
                <a:sym typeface="Manjari"/>
              </a:rPr>
              <a:t/>
            </a:r>
            <a:br>
              <a:rPr lang="pl-PL" sz="2133" dirty="0">
                <a:solidFill>
                  <a:schemeClr val="accent2"/>
                </a:solidFill>
                <a:latin typeface="Manjari"/>
                <a:ea typeface="Manjari"/>
                <a:cs typeface="Manjari"/>
                <a:sym typeface="Manjari"/>
              </a:rPr>
            </a:br>
            <a:r>
              <a:rPr lang="pl-PL" sz="2133" dirty="0">
                <a:solidFill>
                  <a:schemeClr val="accent2"/>
                </a:solidFill>
                <a:latin typeface="Manjari"/>
                <a:ea typeface="Manjari"/>
                <a:cs typeface="Manjari"/>
                <a:sym typeface="Manjari"/>
              </a:rPr>
              <a:t>Security software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951000" y="697367"/>
            <a:ext cx="10290000" cy="722000"/>
          </a:xfrm>
          <a:prstGeom prst="rect">
            <a:avLst/>
          </a:prstGeom>
        </p:spPr>
        <p:txBody>
          <a:bodyPr spcFirstLastPara="1" wrap="square" lIns="121900" tIns="121900" rIns="121900" bIns="121900" anchor="b" anchorCtr="0">
            <a:noAutofit/>
          </a:bodyPr>
          <a:lstStyle/>
          <a:p>
            <a:r>
              <a:rPr lang="pl-PL" sz="3200" dirty="0">
                <a:solidFill>
                  <a:schemeClr val="accent2"/>
                </a:solidFill>
                <a:latin typeface="Manjari"/>
                <a:ea typeface="Manjari"/>
                <a:cs typeface="Manjari"/>
                <a:sym typeface="Manjari"/>
              </a:rPr>
              <a:t>Media Access Control (MAC) addresses</a:t>
            </a:r>
            <a:endParaRPr dirty="0"/>
          </a:p>
        </p:txBody>
      </p:sp>
      <p:sp>
        <p:nvSpPr>
          <p:cNvPr id="1370" name="Google Shape;1370;p59"/>
          <p:cNvSpPr txBox="1">
            <a:spLocks noGrp="1"/>
          </p:cNvSpPr>
          <p:nvPr>
            <p:ph type="subTitle" idx="1"/>
          </p:nvPr>
        </p:nvSpPr>
        <p:spPr>
          <a:xfrm>
            <a:off x="951000" y="1497933"/>
            <a:ext cx="9577300" cy="4590400"/>
          </a:xfrm>
          <a:prstGeom prst="rect">
            <a:avLst/>
          </a:prstGeom>
        </p:spPr>
        <p:txBody>
          <a:bodyPr spcFirstLastPara="1" wrap="square" lIns="121900" tIns="121900" rIns="121900" bIns="121900" anchor="t" anchorCtr="0">
            <a:noAutofit/>
          </a:bodyPr>
          <a:lstStyle/>
          <a:p>
            <a:pPr marL="169329" indent="0">
              <a:buSzPts val="1600"/>
              <a:buNone/>
            </a:pPr>
            <a:r>
              <a:rPr lang="en-US" dirty="0"/>
              <a:t>Using MAC addresses is a basic Wi-Fi security method, restricting network access based on unique device codes. Though more secure than open networks, it remains vulnerable to attacks through "spoofed" or modified addresses.</a:t>
            </a:r>
            <a:endParaRPr dirty="0"/>
          </a:p>
        </p:txBody>
      </p:sp>
      <p:pic>
        <p:nvPicPr>
          <p:cNvPr id="3" name="Picture 2" descr="A diagram of a computer access control&#10;&#10;Description automatically generated">
            <a:extLst>
              <a:ext uri="{FF2B5EF4-FFF2-40B4-BE49-F238E27FC236}">
                <a16:creationId xmlns:a16="http://schemas.microsoft.com/office/drawing/2014/main" xmlns="" id="{7BE35CE5-AB6A-8708-AAB5-1058172A5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712" y="3040379"/>
            <a:ext cx="5616575" cy="336994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0D1E2-17C1-F497-62C7-FD38D1A62A86}"/>
              </a:ext>
            </a:extLst>
          </p:cNvPr>
          <p:cNvSpPr>
            <a:spLocks noGrp="1"/>
          </p:cNvSpPr>
          <p:nvPr>
            <p:ph type="title"/>
          </p:nvPr>
        </p:nvSpPr>
        <p:spPr/>
        <p:txBody>
          <a:bodyPr/>
          <a:lstStyle/>
          <a:p>
            <a:r>
              <a:rPr lang="en-US" dirty="0"/>
              <a:t>Encryption</a:t>
            </a:r>
            <a:endParaRPr lang="pl-PL" dirty="0"/>
          </a:p>
        </p:txBody>
      </p:sp>
      <p:sp>
        <p:nvSpPr>
          <p:cNvPr id="3" name="Subtitle 2">
            <a:extLst>
              <a:ext uri="{FF2B5EF4-FFF2-40B4-BE49-F238E27FC236}">
                <a16:creationId xmlns:a16="http://schemas.microsoft.com/office/drawing/2014/main" xmlns="" id="{BD7ACF7A-0828-1B7F-3494-804BDB94ACD9}"/>
              </a:ext>
            </a:extLst>
          </p:cNvPr>
          <p:cNvSpPr>
            <a:spLocks noGrp="1"/>
          </p:cNvSpPr>
          <p:nvPr>
            <p:ph type="subTitle" idx="1"/>
          </p:nvPr>
        </p:nvSpPr>
        <p:spPr>
          <a:xfrm>
            <a:off x="951000" y="1497933"/>
            <a:ext cx="9590000" cy="4590400"/>
          </a:xfrm>
        </p:spPr>
        <p:txBody>
          <a:bodyPr/>
          <a:lstStyle/>
          <a:p>
            <a:pPr marL="114300" indent="0">
              <a:buNone/>
            </a:pPr>
            <a:r>
              <a:rPr lang="en-US" dirty="0"/>
              <a:t>A common Wi-Fi security method involves encryption through protocols like WPA (Wi-Fi Protected Access) and WPA2. Encryption encodes and decodes data for authorized recipients, adding a layer of security. Modern network devices, including access points and routers, typically have built-in encryption protocols for Wi-Fi protection. </a:t>
            </a:r>
            <a:endParaRPr lang="pl-PL" dirty="0"/>
          </a:p>
        </p:txBody>
      </p:sp>
      <p:pic>
        <p:nvPicPr>
          <p:cNvPr id="5" name="Picture 4" descr="A diagram of a key to a key&#10;&#10;Description automatically generated with medium confidence">
            <a:extLst>
              <a:ext uri="{FF2B5EF4-FFF2-40B4-BE49-F238E27FC236}">
                <a16:creationId xmlns:a16="http://schemas.microsoft.com/office/drawing/2014/main" xmlns="" id="{67EF47F1-CB41-D948-020A-87C68C73F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850" y="3544220"/>
            <a:ext cx="6464300" cy="2731167"/>
          </a:xfrm>
          <a:prstGeom prst="rect">
            <a:avLst/>
          </a:prstGeom>
        </p:spPr>
      </p:pic>
    </p:spTree>
    <p:extLst>
      <p:ext uri="{BB962C8B-B14F-4D97-AF65-F5344CB8AC3E}">
        <p14:creationId xmlns:p14="http://schemas.microsoft.com/office/powerpoint/2010/main" val="3796630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951000" y="697367"/>
            <a:ext cx="10290000" cy="722000"/>
          </a:xfrm>
          <a:prstGeom prst="rect">
            <a:avLst/>
          </a:prstGeom>
        </p:spPr>
        <p:txBody>
          <a:bodyPr spcFirstLastPara="1" wrap="square" lIns="121900" tIns="121900" rIns="121900" bIns="121900" anchor="b" anchorCtr="0">
            <a:noAutofit/>
          </a:bodyPr>
          <a:lstStyle/>
          <a:p>
            <a:r>
              <a:rPr lang="pl-PL" b="1" dirty="0"/>
              <a:t>Virtual private networks (VPNs)</a:t>
            </a:r>
          </a:p>
        </p:txBody>
      </p:sp>
      <p:sp>
        <p:nvSpPr>
          <p:cNvPr id="1370" name="Google Shape;1370;p59"/>
          <p:cNvSpPr txBox="1">
            <a:spLocks noGrp="1"/>
          </p:cNvSpPr>
          <p:nvPr>
            <p:ph type="subTitle" idx="1"/>
          </p:nvPr>
        </p:nvSpPr>
        <p:spPr>
          <a:xfrm>
            <a:off x="951000" y="1497933"/>
            <a:ext cx="10290000" cy="4590400"/>
          </a:xfrm>
          <a:prstGeom prst="rect">
            <a:avLst/>
          </a:prstGeom>
        </p:spPr>
        <p:txBody>
          <a:bodyPr spcFirstLastPara="1" wrap="square" lIns="121900" tIns="121900" rIns="121900" bIns="121900" anchor="t" anchorCtr="0">
            <a:noAutofit/>
          </a:bodyPr>
          <a:lstStyle/>
          <a:p>
            <a:pPr marL="169329" indent="0">
              <a:buSzPts val="1600"/>
              <a:buNone/>
            </a:pPr>
            <a:r>
              <a:rPr lang="en-US" dirty="0"/>
              <a:t>VPNs enhance Wi-Fi network security by creating secure tunnels between unprotected networks and the internet. They encrypt internet connections and conceal users' IP addresses through virtual addresses assigned as traffic passes through the VPN server.</a:t>
            </a:r>
            <a:endParaRPr lang="pl-PL" dirty="0"/>
          </a:p>
        </p:txBody>
      </p:sp>
      <p:pic>
        <p:nvPicPr>
          <p:cNvPr id="7" name="Picture 6" descr="A cloud with a lock and text&#10;&#10;Description automatically generated">
            <a:extLst>
              <a:ext uri="{FF2B5EF4-FFF2-40B4-BE49-F238E27FC236}">
                <a16:creationId xmlns:a16="http://schemas.microsoft.com/office/drawing/2014/main" xmlns="" id="{D7233ADC-5A28-9F2E-AC4D-15661CD33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918" y="3309258"/>
            <a:ext cx="7120163" cy="23733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79375-BDF3-EFF0-E670-2B5B0173A4B6}"/>
              </a:ext>
            </a:extLst>
          </p:cNvPr>
          <p:cNvSpPr>
            <a:spLocks noGrp="1"/>
          </p:cNvSpPr>
          <p:nvPr>
            <p:ph type="title"/>
          </p:nvPr>
        </p:nvSpPr>
        <p:spPr/>
        <p:txBody>
          <a:bodyPr/>
          <a:lstStyle/>
          <a:p>
            <a:r>
              <a:rPr lang="pl-PL" dirty="0"/>
              <a:t>Security software</a:t>
            </a:r>
          </a:p>
        </p:txBody>
      </p:sp>
      <p:sp>
        <p:nvSpPr>
          <p:cNvPr id="3" name="Subtitle 2">
            <a:extLst>
              <a:ext uri="{FF2B5EF4-FFF2-40B4-BE49-F238E27FC236}">
                <a16:creationId xmlns:a16="http://schemas.microsoft.com/office/drawing/2014/main" xmlns="" id="{59C2C9DB-C862-0838-2873-C954462FE7E0}"/>
              </a:ext>
            </a:extLst>
          </p:cNvPr>
          <p:cNvSpPr>
            <a:spLocks noGrp="1"/>
          </p:cNvSpPr>
          <p:nvPr>
            <p:ph type="subTitle" idx="1"/>
          </p:nvPr>
        </p:nvSpPr>
        <p:spPr/>
        <p:txBody>
          <a:bodyPr/>
          <a:lstStyle/>
          <a:p>
            <a:pPr marL="114300" indent="0">
              <a:buNone/>
            </a:pPr>
            <a:r>
              <a:rPr lang="en-US" dirty="0"/>
              <a:t>Various types of consumer and enterprise software can enhance Wi-Fi security. Some software, including antivirus programs, comes bundled with Wi-Fi protection features. For more details on Wi-Fi</a:t>
            </a:r>
            <a:endParaRPr lang="pl-PL" dirty="0"/>
          </a:p>
        </p:txBody>
      </p:sp>
      <p:pic>
        <p:nvPicPr>
          <p:cNvPr id="5" name="Picture 4" descr="A computer and a computer with lock icons&#10;&#10;Description automatically generated">
            <a:extLst>
              <a:ext uri="{FF2B5EF4-FFF2-40B4-BE49-F238E27FC236}">
                <a16:creationId xmlns:a16="http://schemas.microsoft.com/office/drawing/2014/main" xmlns="" id="{3F98FD45-AFF8-01E3-B9AA-440C8CEEC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682" y="2902857"/>
            <a:ext cx="6036635" cy="3395607"/>
          </a:xfrm>
          <a:prstGeom prst="rect">
            <a:avLst/>
          </a:prstGeom>
        </p:spPr>
      </p:pic>
    </p:spTree>
    <p:extLst>
      <p:ext uri="{BB962C8B-B14F-4D97-AF65-F5344CB8AC3E}">
        <p14:creationId xmlns:p14="http://schemas.microsoft.com/office/powerpoint/2010/main" val="152492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6"/>
        <p:cNvGrpSpPr/>
        <p:nvPr/>
      </p:nvGrpSpPr>
      <p:grpSpPr>
        <a:xfrm>
          <a:off x="0" y="0"/>
          <a:ext cx="0" cy="0"/>
          <a:chOff x="0" y="0"/>
          <a:chExt cx="0" cy="0"/>
        </a:xfrm>
      </p:grpSpPr>
      <p:sp>
        <p:nvSpPr>
          <p:cNvPr id="1807" name="Google Shape;1807;p80"/>
          <p:cNvSpPr txBox="1">
            <a:spLocks noGrp="1"/>
          </p:cNvSpPr>
          <p:nvPr>
            <p:ph type="title"/>
          </p:nvPr>
        </p:nvSpPr>
        <p:spPr>
          <a:xfrm>
            <a:off x="951000" y="697367"/>
            <a:ext cx="10290000" cy="722000"/>
          </a:xfrm>
          <a:prstGeom prst="rect">
            <a:avLst/>
          </a:prstGeom>
        </p:spPr>
        <p:txBody>
          <a:bodyPr spcFirstLastPara="1" wrap="square" lIns="121900" tIns="121900" rIns="121900" bIns="121900" anchor="b" anchorCtr="0">
            <a:noAutofit/>
          </a:bodyPr>
          <a:lstStyle/>
          <a:p>
            <a:r>
              <a:rPr lang="en-US" dirty="0"/>
              <a:t>Types of Wireless Security Protocols</a:t>
            </a:r>
            <a:endParaRPr lang="en-US" b="1" dirty="0"/>
          </a:p>
        </p:txBody>
      </p:sp>
      <p:sp>
        <p:nvSpPr>
          <p:cNvPr id="1808" name="Google Shape;1808;p80"/>
          <p:cNvSpPr/>
          <p:nvPr/>
        </p:nvSpPr>
        <p:spPr>
          <a:xfrm>
            <a:off x="3261600" y="2107867"/>
            <a:ext cx="5668800" cy="3948000"/>
          </a:xfrm>
          <a:prstGeom prst="roundRect">
            <a:avLst>
              <a:gd name="adj" fmla="val 0"/>
            </a:avLst>
          </a:prstGeom>
          <a:solidFill>
            <a:schemeClr val="lt1"/>
          </a:solidFill>
          <a:ln>
            <a:noFill/>
          </a:ln>
        </p:spPr>
        <p:txBody>
          <a:bodyPr spcFirstLastPara="1" wrap="square" lIns="121900" tIns="121900" rIns="121900" bIns="121900" anchor="ctr" anchorCtr="0">
            <a:noAutofit/>
          </a:bodyPr>
          <a:lstStyle/>
          <a:p>
            <a:endParaRPr sz="2400"/>
          </a:p>
        </p:txBody>
      </p:sp>
      <p:sp>
        <p:nvSpPr>
          <p:cNvPr id="1809" name="Google Shape;1809;p80"/>
          <p:cNvSpPr txBox="1"/>
          <p:nvPr/>
        </p:nvSpPr>
        <p:spPr>
          <a:xfrm>
            <a:off x="3970700" y="1803267"/>
            <a:ext cx="4250800" cy="621200"/>
          </a:xfrm>
          <a:prstGeom prst="rect">
            <a:avLst/>
          </a:prstGeom>
          <a:solidFill>
            <a:schemeClr val="dk2"/>
          </a:solidFill>
          <a:ln>
            <a:noFill/>
          </a:ln>
        </p:spPr>
        <p:txBody>
          <a:bodyPr spcFirstLastPara="1" wrap="square" lIns="121900" tIns="73133" rIns="121900" bIns="121900" anchor="t" anchorCtr="0">
            <a:noAutofit/>
          </a:bodyPr>
          <a:lstStyle/>
          <a:p>
            <a:pPr algn="ctr"/>
            <a:r>
              <a:rPr lang="en" sz="2933" b="1">
                <a:solidFill>
                  <a:schemeClr val="dk1"/>
                </a:solidFill>
                <a:latin typeface="Hammersmith One"/>
                <a:ea typeface="Hammersmith One"/>
                <a:cs typeface="Hammersmith One"/>
                <a:sym typeface="Hammersmith One"/>
              </a:rPr>
              <a:t>Notes</a:t>
            </a:r>
            <a:r>
              <a:rPr lang="en" sz="2400" b="1">
                <a:solidFill>
                  <a:schemeClr val="dk1"/>
                </a:solidFill>
                <a:latin typeface="Glass Antiqua"/>
                <a:ea typeface="Glass Antiqua"/>
                <a:cs typeface="Glass Antiqua"/>
                <a:sym typeface="Glass Antiqua"/>
              </a:rPr>
              <a:t/>
            </a:r>
            <a:br>
              <a:rPr lang="en" sz="2400" b="1">
                <a:solidFill>
                  <a:schemeClr val="dk1"/>
                </a:solidFill>
                <a:latin typeface="Glass Antiqua"/>
                <a:ea typeface="Glass Antiqua"/>
                <a:cs typeface="Glass Antiqua"/>
                <a:sym typeface="Glass Antiqua"/>
              </a:rPr>
            </a:br>
            <a:endParaRPr sz="1200" b="1">
              <a:solidFill>
                <a:schemeClr val="dk1"/>
              </a:solidFill>
              <a:latin typeface="Glass Antiqua"/>
              <a:ea typeface="Glass Antiqua"/>
              <a:cs typeface="Glass Antiqua"/>
              <a:sym typeface="Glass Antiqua"/>
            </a:endParaRPr>
          </a:p>
        </p:txBody>
      </p:sp>
      <p:sp>
        <p:nvSpPr>
          <p:cNvPr id="1810" name="Google Shape;1810;p80"/>
          <p:cNvSpPr txBox="1"/>
          <p:nvPr/>
        </p:nvSpPr>
        <p:spPr>
          <a:xfrm>
            <a:off x="3261600" y="3112967"/>
            <a:ext cx="56688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pl-PL" sz="2133" dirty="0">
                <a:solidFill>
                  <a:schemeClr val="accent2"/>
                </a:solidFill>
                <a:latin typeface="Manjari"/>
                <a:ea typeface="Manjari"/>
                <a:cs typeface="Manjari"/>
                <a:sym typeface="Manjari"/>
              </a:rPr>
              <a:t/>
            </a:r>
            <a:br>
              <a:rPr lang="pl-PL" sz="2133" dirty="0">
                <a:solidFill>
                  <a:schemeClr val="accent2"/>
                </a:solidFill>
                <a:latin typeface="Manjari"/>
                <a:ea typeface="Manjari"/>
                <a:cs typeface="Manjari"/>
                <a:sym typeface="Manjari"/>
              </a:rPr>
            </a:br>
            <a:r>
              <a:rPr lang="pl-PL" sz="2133" dirty="0">
                <a:solidFill>
                  <a:schemeClr val="accent2"/>
                </a:solidFill>
                <a:latin typeface="Manjari"/>
                <a:ea typeface="Manjari"/>
                <a:cs typeface="Manjari"/>
                <a:sym typeface="Manjari"/>
              </a:rPr>
              <a:t>WEP</a:t>
            </a:r>
          </a:p>
        </p:txBody>
      </p:sp>
      <p:sp>
        <p:nvSpPr>
          <p:cNvPr id="1811" name="Google Shape;1811;p80"/>
          <p:cNvSpPr txBox="1"/>
          <p:nvPr/>
        </p:nvSpPr>
        <p:spPr>
          <a:xfrm>
            <a:off x="3844400" y="3616973"/>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pl-PL" sz="2133" dirty="0">
                <a:solidFill>
                  <a:schemeClr val="accent2"/>
                </a:solidFill>
                <a:latin typeface="Manjari"/>
                <a:ea typeface="Manjari"/>
                <a:cs typeface="Manjari"/>
                <a:sym typeface="Manjari"/>
              </a:rPr>
              <a:t/>
            </a:r>
            <a:br>
              <a:rPr lang="pl-PL" sz="2133" dirty="0">
                <a:solidFill>
                  <a:schemeClr val="accent2"/>
                </a:solidFill>
                <a:latin typeface="Manjari"/>
                <a:ea typeface="Manjari"/>
                <a:cs typeface="Manjari"/>
                <a:sym typeface="Manjari"/>
              </a:rPr>
            </a:br>
            <a:r>
              <a:rPr lang="pl-PL" sz="2133" dirty="0">
                <a:solidFill>
                  <a:schemeClr val="accent2"/>
                </a:solidFill>
                <a:latin typeface="Manjari"/>
                <a:ea typeface="Manjari"/>
                <a:cs typeface="Manjari"/>
                <a:sym typeface="Manjari"/>
              </a:rPr>
              <a:t>WPA</a:t>
            </a:r>
          </a:p>
        </p:txBody>
      </p:sp>
      <p:sp>
        <p:nvSpPr>
          <p:cNvPr id="1812" name="Google Shape;1812;p80"/>
          <p:cNvSpPr txBox="1"/>
          <p:nvPr/>
        </p:nvSpPr>
        <p:spPr>
          <a:xfrm>
            <a:off x="3261600" y="4120914"/>
            <a:ext cx="56688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pl-PL" sz="2133" dirty="0">
                <a:solidFill>
                  <a:schemeClr val="accent2"/>
                </a:solidFill>
                <a:latin typeface="Manjari"/>
                <a:ea typeface="Manjari"/>
                <a:cs typeface="Manjari"/>
                <a:sym typeface="Manjari"/>
              </a:rPr>
              <a:t/>
            </a:r>
            <a:br>
              <a:rPr lang="pl-PL" sz="2133" dirty="0">
                <a:solidFill>
                  <a:schemeClr val="accent2"/>
                </a:solidFill>
                <a:latin typeface="Manjari"/>
                <a:ea typeface="Manjari"/>
                <a:cs typeface="Manjari"/>
                <a:sym typeface="Manjari"/>
              </a:rPr>
            </a:br>
            <a:r>
              <a:rPr lang="pl-PL" sz="2133" dirty="0">
                <a:solidFill>
                  <a:schemeClr val="accent2"/>
                </a:solidFill>
                <a:latin typeface="Manjari"/>
                <a:ea typeface="Manjari"/>
                <a:cs typeface="Manjari"/>
                <a:sym typeface="Manjari"/>
              </a:rPr>
              <a:t>WPA2</a:t>
            </a:r>
          </a:p>
        </p:txBody>
      </p:sp>
      <p:sp>
        <p:nvSpPr>
          <p:cNvPr id="1813" name="Google Shape;1813;p80"/>
          <p:cNvSpPr txBox="1"/>
          <p:nvPr/>
        </p:nvSpPr>
        <p:spPr>
          <a:xfrm>
            <a:off x="3844400" y="4624920"/>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pl-PL" sz="2133" dirty="0">
                <a:solidFill>
                  <a:schemeClr val="accent2"/>
                </a:solidFill>
                <a:latin typeface="Manjari"/>
                <a:ea typeface="Manjari"/>
                <a:cs typeface="Manjari"/>
                <a:sym typeface="Manjari"/>
              </a:rPr>
              <a:t/>
            </a:r>
            <a:br>
              <a:rPr lang="pl-PL" sz="2133" dirty="0">
                <a:solidFill>
                  <a:schemeClr val="accent2"/>
                </a:solidFill>
                <a:latin typeface="Manjari"/>
                <a:ea typeface="Manjari"/>
                <a:cs typeface="Manjari"/>
                <a:sym typeface="Manjari"/>
              </a:rPr>
            </a:br>
            <a:r>
              <a:rPr lang="pl-PL" sz="2133" dirty="0">
                <a:solidFill>
                  <a:schemeClr val="accent2"/>
                </a:solidFill>
                <a:latin typeface="Manjari"/>
                <a:ea typeface="Manjari"/>
                <a:cs typeface="Manjari"/>
                <a:sym typeface="Manjari"/>
              </a:rPr>
              <a:t>WPA3</a:t>
            </a:r>
          </a:p>
        </p:txBody>
      </p:sp>
    </p:spTree>
    <p:extLst>
      <p:ext uri="{BB962C8B-B14F-4D97-AF65-F5344CB8AC3E}">
        <p14:creationId xmlns:p14="http://schemas.microsoft.com/office/powerpoint/2010/main" val="2882416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gant Education Pack for Students by Slidesgo">
  <a:themeElements>
    <a:clrScheme name="Simple Light">
      <a:dk1>
        <a:srgbClr val="FFFFFF"/>
      </a:dk1>
      <a:lt1>
        <a:srgbClr val="DEEBF1"/>
      </a:lt1>
      <a:dk2>
        <a:srgbClr val="91C4DB"/>
      </a:dk2>
      <a:lt2>
        <a:srgbClr val="FFFFFF"/>
      </a:lt2>
      <a:accent1>
        <a:srgbClr val="B9AAB5"/>
      </a:accent1>
      <a:accent2>
        <a:srgbClr val="40474B"/>
      </a:accent2>
      <a:accent3>
        <a:srgbClr val="91C4DB"/>
      </a:accent3>
      <a:accent4>
        <a:srgbClr val="DEEBF1"/>
      </a:accent4>
      <a:accent5>
        <a:srgbClr val="B9AAB5"/>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643</Words>
  <Application>Microsoft Office PowerPoint</Application>
  <PresentationFormat>Panoramiczny</PresentationFormat>
  <Paragraphs>41</Paragraphs>
  <Slides>15</Slides>
  <Notes>8</Notes>
  <HiddenSlides>0</HiddenSlides>
  <MMClips>0</MMClips>
  <ScaleCrop>false</ScaleCrop>
  <HeadingPairs>
    <vt:vector size="6" baseType="variant">
      <vt:variant>
        <vt:lpstr>Używane czcionki</vt:lpstr>
      </vt:variant>
      <vt:variant>
        <vt:i4>9</vt:i4>
      </vt:variant>
      <vt:variant>
        <vt:lpstr>Motyw</vt:lpstr>
      </vt:variant>
      <vt:variant>
        <vt:i4>1</vt:i4>
      </vt:variant>
      <vt:variant>
        <vt:lpstr>Tytuły slajdów</vt:lpstr>
      </vt:variant>
      <vt:variant>
        <vt:i4>15</vt:i4>
      </vt:variant>
    </vt:vector>
  </HeadingPairs>
  <TitlesOfParts>
    <vt:vector size="25" baseType="lpstr">
      <vt:lpstr>Anaheim</vt:lpstr>
      <vt:lpstr>Arial</vt:lpstr>
      <vt:lpstr>Calibri</vt:lpstr>
      <vt:lpstr>Glass Antiqua</vt:lpstr>
      <vt:lpstr>Hammersmith One</vt:lpstr>
      <vt:lpstr>Manjari</vt:lpstr>
      <vt:lpstr>Nunito</vt:lpstr>
      <vt:lpstr>Roboto Condensed Light</vt:lpstr>
      <vt:lpstr>Ubuntu</vt:lpstr>
      <vt:lpstr>Elegant Education Pack for Students by Slidesgo</vt:lpstr>
      <vt:lpstr>26. Security of wireless networks</vt:lpstr>
      <vt:lpstr>What Is Wi-Fi Security?</vt:lpstr>
      <vt:lpstr> How do unsecured Wi-Fi networks create risk?</vt:lpstr>
      <vt:lpstr>What are some ways to protect a Wi-Fi network?</vt:lpstr>
      <vt:lpstr>Media Access Control (MAC) addresses</vt:lpstr>
      <vt:lpstr>Encryption</vt:lpstr>
      <vt:lpstr>Virtual private networks (VPNs)</vt:lpstr>
      <vt:lpstr>Security software</vt:lpstr>
      <vt:lpstr>Types of Wireless Security Protocols</vt:lpstr>
      <vt:lpstr>WEP</vt:lpstr>
      <vt:lpstr>WPA</vt:lpstr>
      <vt:lpstr>WPA2</vt:lpstr>
      <vt:lpstr>WPA3</vt:lpstr>
      <vt:lpstr>Summary</vt:lpstr>
      <vt:lpstr>Bibliography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Artur Bucki</dc:creator>
  <cp:lastModifiedBy>Student s1016</cp:lastModifiedBy>
  <cp:revision>6</cp:revision>
  <dcterms:created xsi:type="dcterms:W3CDTF">2023-12-05T14:49:18Z</dcterms:created>
  <dcterms:modified xsi:type="dcterms:W3CDTF">2023-12-07T17:00:46Z</dcterms:modified>
</cp:coreProperties>
</file>