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9" r:id="rId2"/>
    <p:sldId id="261" r:id="rId3"/>
    <p:sldId id="289" r:id="rId4"/>
    <p:sldId id="290" r:id="rId5"/>
    <p:sldId id="292" r:id="rId6"/>
    <p:sldId id="262" r:id="rId7"/>
    <p:sldId id="293" r:id="rId8"/>
    <p:sldId id="294" r:id="rId9"/>
    <p:sldId id="295" r:id="rId10"/>
    <p:sldId id="296" r:id="rId11"/>
    <p:sldId id="297" r:id="rId12"/>
    <p:sldId id="298"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A5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434" autoAdjust="0"/>
  </p:normalViewPr>
  <p:slideViewPr>
    <p:cSldViewPr snapToGrid="0">
      <p:cViewPr varScale="1">
        <p:scale>
          <a:sx n="65" d="100"/>
          <a:sy n="65" d="100"/>
        </p:scale>
        <p:origin x="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20719-7D01-4571-81ED-DA3A5C009598}" type="datetimeFigureOut">
              <a:rPr lang="pl-PL" smtClean="0"/>
              <a:t>07.12.2023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0AB8C-A02D-4B8C-88D9-FB6BA655059B}" type="slidenum">
              <a:rPr lang="pl-PL" smtClean="0"/>
              <a:t>‹#›</a:t>
            </a:fld>
            <a:endParaRPr lang="pl-PL"/>
          </a:p>
        </p:txBody>
      </p:sp>
    </p:spTree>
    <p:extLst>
      <p:ext uri="{BB962C8B-B14F-4D97-AF65-F5344CB8AC3E}">
        <p14:creationId xmlns:p14="http://schemas.microsoft.com/office/powerpoint/2010/main" val="2735178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03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23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9"/>
        <p:cNvGrpSpPr/>
        <p:nvPr/>
      </p:nvGrpSpPr>
      <p:grpSpPr>
        <a:xfrm>
          <a:off x="0" y="0"/>
          <a:ext cx="0" cy="0"/>
          <a:chOff x="0" y="0"/>
          <a:chExt cx="0" cy="0"/>
        </a:xfrm>
      </p:grpSpPr>
      <p:sp>
        <p:nvSpPr>
          <p:cNvPr id="2630" name="Google Shape;2630;gc6a01074ef_0_19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1" name="Google Shape;2631;gc6a01074ef_0_19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02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28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9"/>
        <p:cNvGrpSpPr/>
        <p:nvPr/>
      </p:nvGrpSpPr>
      <p:grpSpPr>
        <a:xfrm>
          <a:off x="0" y="0"/>
          <a:ext cx="0" cy="0"/>
          <a:chOff x="0" y="0"/>
          <a:chExt cx="0" cy="0"/>
        </a:xfrm>
      </p:grpSpPr>
      <p:sp>
        <p:nvSpPr>
          <p:cNvPr id="2630" name="Google Shape;2630;gc6a01074ef_0_19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1" name="Google Shape;2631;gc6a01074ef_0_19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58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75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882109" y="-1543200"/>
            <a:ext cx="5915709" cy="495245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17100" y="4494000"/>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0140567" y="456233"/>
            <a:ext cx="2736800" cy="27368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8550104" y="-853426"/>
            <a:ext cx="2616643" cy="2604379"/>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2"/>
          <p:cNvSpPr/>
          <p:nvPr/>
        </p:nvSpPr>
        <p:spPr>
          <a:xfrm>
            <a:off x="-166" y="6132567"/>
            <a:ext cx="12192428" cy="794067"/>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1710792" y="1721000"/>
            <a:ext cx="87704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33" b="1">
                <a:solidFill>
                  <a:srgbClr val="806860"/>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50" name="Google Shape;50;p2"/>
          <p:cNvSpPr txBox="1">
            <a:spLocks noGrp="1"/>
          </p:cNvSpPr>
          <p:nvPr>
            <p:ph type="subTitle" idx="1"/>
          </p:nvPr>
        </p:nvSpPr>
        <p:spPr>
          <a:xfrm>
            <a:off x="1710800" y="4526167"/>
            <a:ext cx="8770400" cy="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Manjari"/>
                <a:ea typeface="Manjari"/>
                <a:cs typeface="Manjari"/>
                <a:sym typeface="Manjari"/>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7769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extLst>
      <p:ext uri="{BB962C8B-B14F-4D97-AF65-F5344CB8AC3E}">
        <p14:creationId xmlns:p14="http://schemas.microsoft.com/office/powerpoint/2010/main" val="369240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1"/>
        <p:cNvGrpSpPr/>
        <p:nvPr/>
      </p:nvGrpSpPr>
      <p:grpSpPr>
        <a:xfrm>
          <a:off x="0" y="0"/>
          <a:ext cx="0" cy="0"/>
          <a:chOff x="0" y="0"/>
          <a:chExt cx="0" cy="0"/>
        </a:xfrm>
      </p:grpSpPr>
      <p:sp>
        <p:nvSpPr>
          <p:cNvPr id="212" name="Google Shape;212;p13"/>
          <p:cNvSpPr/>
          <p:nvPr/>
        </p:nvSpPr>
        <p:spPr>
          <a:xfrm>
            <a:off x="9644900" y="-973433"/>
            <a:ext cx="4040104" cy="4648916"/>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3"/>
          <p:cNvSpPr/>
          <p:nvPr/>
        </p:nvSpPr>
        <p:spPr>
          <a:xfrm rot="2540379">
            <a:off x="-961881" y="4670041"/>
            <a:ext cx="3024700" cy="2593767"/>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3"/>
          <p:cNvSpPr txBox="1">
            <a:spLocks noGrp="1"/>
          </p:cNvSpPr>
          <p:nvPr>
            <p:ph type="subTitle" idx="1"/>
          </p:nvPr>
        </p:nvSpPr>
        <p:spPr>
          <a:xfrm>
            <a:off x="52076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8548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17" name="Google Shape;217;p13">
            <a:hlinkClick r:id="" action="ppaction://noaction"/>
          </p:cNvPr>
          <p:cNvSpPr txBox="1">
            <a:spLocks noGrp="1"/>
          </p:cNvSpPr>
          <p:nvPr>
            <p:ph type="subTitle" idx="3"/>
          </p:nvPr>
        </p:nvSpPr>
        <p:spPr>
          <a:xfrm>
            <a:off x="18548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52076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19" name="Google Shape;219;p13">
            <a:hlinkClick r:id="" action="ppaction://noaction"/>
          </p:cNvPr>
          <p:cNvSpPr txBox="1">
            <a:spLocks noGrp="1"/>
          </p:cNvSpPr>
          <p:nvPr>
            <p:ph type="subTitle" idx="5"/>
          </p:nvPr>
        </p:nvSpPr>
        <p:spPr>
          <a:xfrm>
            <a:off x="18548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52076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8548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52076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 action="ppaction://noaction"/>
          </p:cNvPr>
          <p:cNvSpPr txBox="1">
            <a:spLocks noGrp="1"/>
          </p:cNvSpPr>
          <p:nvPr>
            <p:ph type="title" idx="9" hasCustomPrompt="1"/>
          </p:nvPr>
        </p:nvSpPr>
        <p:spPr>
          <a:xfrm>
            <a:off x="1056233"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4" name="Google Shape;224;p13">
            <a:hlinkClick r:id="" action="ppaction://noaction"/>
          </p:cNvPr>
          <p:cNvSpPr txBox="1">
            <a:spLocks noGrp="1"/>
          </p:cNvSpPr>
          <p:nvPr>
            <p:ph type="title" idx="13" hasCustomPrompt="1"/>
          </p:nvPr>
        </p:nvSpPr>
        <p:spPr>
          <a:xfrm>
            <a:off x="4419600"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5" name="Google Shape;225;p13">
            <a:hlinkClick r:id="" action="ppaction://noaction"/>
          </p:cNvPr>
          <p:cNvSpPr txBox="1">
            <a:spLocks noGrp="1"/>
          </p:cNvSpPr>
          <p:nvPr>
            <p:ph type="title" idx="14" hasCustomPrompt="1"/>
          </p:nvPr>
        </p:nvSpPr>
        <p:spPr>
          <a:xfrm>
            <a:off x="1056233"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6" name="Google Shape;226;p13">
            <a:hlinkClick r:id="" action="ppaction://noaction"/>
          </p:cNvPr>
          <p:cNvSpPr txBox="1">
            <a:spLocks noGrp="1"/>
          </p:cNvSpPr>
          <p:nvPr>
            <p:ph type="title" idx="15" hasCustomPrompt="1"/>
          </p:nvPr>
        </p:nvSpPr>
        <p:spPr>
          <a:xfrm>
            <a:off x="4419600"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7" name="Google Shape;227;p13"/>
          <p:cNvSpPr txBox="1">
            <a:spLocks noGrp="1"/>
          </p:cNvSpPr>
          <p:nvPr>
            <p:ph type="subTitle" idx="16"/>
          </p:nvPr>
        </p:nvSpPr>
        <p:spPr>
          <a:xfrm>
            <a:off x="8570967"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8570967"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8570967"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8570967"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7782967"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32" name="Google Shape;232;p13">
            <a:hlinkClick r:id="" action="ppaction://noaction"/>
          </p:cNvPr>
          <p:cNvSpPr txBox="1">
            <a:spLocks noGrp="1"/>
          </p:cNvSpPr>
          <p:nvPr>
            <p:ph type="title" idx="21" hasCustomPrompt="1"/>
          </p:nvPr>
        </p:nvSpPr>
        <p:spPr>
          <a:xfrm>
            <a:off x="7782967"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78820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233"/>
        <p:cNvGrpSpPr/>
        <p:nvPr/>
      </p:nvGrpSpPr>
      <p:grpSpPr>
        <a:xfrm>
          <a:off x="0" y="0"/>
          <a:ext cx="0" cy="0"/>
          <a:chOff x="0" y="0"/>
          <a:chExt cx="0" cy="0"/>
        </a:xfrm>
      </p:grpSpPr>
      <p:sp>
        <p:nvSpPr>
          <p:cNvPr id="234" name="Google Shape;234;p14"/>
          <p:cNvSpPr/>
          <p:nvPr/>
        </p:nvSpPr>
        <p:spPr>
          <a:xfrm rot="-3798042">
            <a:off x="8423636" y="2130009"/>
            <a:ext cx="8196507" cy="504271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5" name="Google Shape;235;p14"/>
          <p:cNvGrpSpPr/>
          <p:nvPr/>
        </p:nvGrpSpPr>
        <p:grpSpPr>
          <a:xfrm rot="10800000" flipH="1">
            <a:off x="6943122" y="-915440"/>
            <a:ext cx="2262349" cy="2251771"/>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0" name="Google Shape;270;p14"/>
          <p:cNvSpPr/>
          <p:nvPr/>
        </p:nvSpPr>
        <p:spPr>
          <a:xfrm rot="5400000">
            <a:off x="-3011733" y="4239678"/>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4"/>
          <p:cNvSpPr/>
          <p:nvPr/>
        </p:nvSpPr>
        <p:spPr>
          <a:xfrm rot="-2266405" flipH="1">
            <a:off x="9461364" y="2919351"/>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4"/>
          <p:cNvSpPr txBox="1">
            <a:spLocks noGrp="1"/>
          </p:cNvSpPr>
          <p:nvPr>
            <p:ph type="subTitle" idx="1"/>
          </p:nvPr>
        </p:nvSpPr>
        <p:spPr>
          <a:xfrm>
            <a:off x="5365600" y="4913300"/>
            <a:ext cx="3559200" cy="78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1255800" y="4913300"/>
            <a:ext cx="3602000" cy="78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75" name="Google Shape;275;p14">
            <a:hlinkClick r:id="" action="ppaction://noaction"/>
          </p:cNvPr>
          <p:cNvSpPr txBox="1">
            <a:spLocks noGrp="1"/>
          </p:cNvSpPr>
          <p:nvPr>
            <p:ph type="subTitle" idx="3"/>
          </p:nvPr>
        </p:nvSpPr>
        <p:spPr>
          <a:xfrm>
            <a:off x="1255800" y="2319033"/>
            <a:ext cx="3602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76" name="Google Shape;276;p14">
            <a:hlinkClick r:id="" action="ppaction://noaction"/>
          </p:cNvPr>
          <p:cNvSpPr txBox="1">
            <a:spLocks noGrp="1"/>
          </p:cNvSpPr>
          <p:nvPr>
            <p:ph type="subTitle" idx="4"/>
          </p:nvPr>
        </p:nvSpPr>
        <p:spPr>
          <a:xfrm>
            <a:off x="5365600" y="2319033"/>
            <a:ext cx="3559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77" name="Google Shape;277;p14">
            <a:hlinkClick r:id="" action="ppaction://noaction"/>
          </p:cNvPr>
          <p:cNvSpPr txBox="1">
            <a:spLocks noGrp="1"/>
          </p:cNvSpPr>
          <p:nvPr>
            <p:ph type="subTitle" idx="5"/>
          </p:nvPr>
        </p:nvSpPr>
        <p:spPr>
          <a:xfrm>
            <a:off x="1255800" y="4396099"/>
            <a:ext cx="3602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78" name="Google Shape;278;p14">
            <a:hlinkClick r:id="" action="ppaction://noaction"/>
          </p:cNvPr>
          <p:cNvSpPr txBox="1">
            <a:spLocks noGrp="1"/>
          </p:cNvSpPr>
          <p:nvPr>
            <p:ph type="subTitle" idx="6"/>
          </p:nvPr>
        </p:nvSpPr>
        <p:spPr>
          <a:xfrm>
            <a:off x="5365600" y="4396116"/>
            <a:ext cx="3559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1260867" y="2840000"/>
            <a:ext cx="3602000" cy="78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5370603" y="2840000"/>
            <a:ext cx="3559200" cy="78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 action="ppaction://noaction"/>
          </p:cNvPr>
          <p:cNvSpPr txBox="1">
            <a:spLocks noGrp="1"/>
          </p:cNvSpPr>
          <p:nvPr>
            <p:ph type="title" idx="9" hasCustomPrompt="1"/>
          </p:nvPr>
        </p:nvSpPr>
        <p:spPr>
          <a:xfrm>
            <a:off x="1260867" y="1818467"/>
            <a:ext cx="1128000" cy="54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4400">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82" name="Google Shape;282;p14">
            <a:hlinkClick r:id="" action="ppaction://noaction"/>
          </p:cNvPr>
          <p:cNvSpPr txBox="1">
            <a:spLocks noGrp="1"/>
          </p:cNvSpPr>
          <p:nvPr>
            <p:ph type="title" idx="13" hasCustomPrompt="1"/>
          </p:nvPr>
        </p:nvSpPr>
        <p:spPr>
          <a:xfrm>
            <a:off x="5365600" y="1818467"/>
            <a:ext cx="1128000" cy="54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4400">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83" name="Google Shape;283;p14">
            <a:hlinkClick r:id="" action="ppaction://noaction"/>
          </p:cNvPr>
          <p:cNvSpPr txBox="1">
            <a:spLocks noGrp="1"/>
          </p:cNvSpPr>
          <p:nvPr>
            <p:ph type="title" idx="14" hasCustomPrompt="1"/>
          </p:nvPr>
        </p:nvSpPr>
        <p:spPr>
          <a:xfrm>
            <a:off x="1260867" y="3891797"/>
            <a:ext cx="1128000" cy="54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4400">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84" name="Google Shape;284;p14">
            <a:hlinkClick r:id="" action="ppaction://noaction"/>
          </p:cNvPr>
          <p:cNvSpPr txBox="1">
            <a:spLocks noGrp="1"/>
          </p:cNvSpPr>
          <p:nvPr>
            <p:ph type="title" idx="15" hasCustomPrompt="1"/>
          </p:nvPr>
        </p:nvSpPr>
        <p:spPr>
          <a:xfrm>
            <a:off x="5365600" y="3891797"/>
            <a:ext cx="1128000" cy="54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4400">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42095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flipH="1">
            <a:off x="4367500" y="3789267"/>
            <a:ext cx="610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400"/>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endParaRPr/>
          </a:p>
        </p:txBody>
      </p:sp>
      <p:sp>
        <p:nvSpPr>
          <p:cNvPr id="287" name="Google Shape;287;p15"/>
          <p:cNvSpPr txBox="1">
            <a:spLocks noGrp="1"/>
          </p:cNvSpPr>
          <p:nvPr>
            <p:ph type="subTitle" idx="1"/>
          </p:nvPr>
        </p:nvSpPr>
        <p:spPr>
          <a:xfrm flipH="1">
            <a:off x="4367500" y="2305133"/>
            <a:ext cx="6100000" cy="147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15"/>
          <p:cNvSpPr/>
          <p:nvPr/>
        </p:nvSpPr>
        <p:spPr>
          <a:xfrm rot="-3415034" flipH="1">
            <a:off x="8482155" y="411997"/>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15"/>
          <p:cNvSpPr/>
          <p:nvPr/>
        </p:nvSpPr>
        <p:spPr>
          <a:xfrm rot="1848056">
            <a:off x="3162900" y="35194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0" name="Google Shape;290;p15"/>
          <p:cNvGrpSpPr/>
          <p:nvPr/>
        </p:nvGrpSpPr>
        <p:grpSpPr>
          <a:xfrm>
            <a:off x="-304793" y="-107265"/>
            <a:ext cx="3036423" cy="7072503"/>
            <a:chOff x="224725" y="566950"/>
            <a:chExt cx="1850875" cy="4311100"/>
          </a:xfrm>
        </p:grpSpPr>
        <p:sp>
          <p:nvSpPr>
            <p:cNvPr id="291" name="Google Shape;291;p1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5" name="Google Shape;315;p15"/>
          <p:cNvSpPr/>
          <p:nvPr/>
        </p:nvSpPr>
        <p:spPr>
          <a:xfrm rot="-7977677">
            <a:off x="2199661" y="664209"/>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5"/>
          <p:cNvSpPr/>
          <p:nvPr/>
        </p:nvSpPr>
        <p:spPr>
          <a:xfrm>
            <a:off x="9456284" y="4798103"/>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404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17"/>
        <p:cNvGrpSpPr/>
        <p:nvPr/>
      </p:nvGrpSpPr>
      <p:grpSpPr>
        <a:xfrm>
          <a:off x="0" y="0"/>
          <a:ext cx="0" cy="0"/>
          <a:chOff x="0" y="0"/>
          <a:chExt cx="0" cy="0"/>
        </a:xfrm>
      </p:grpSpPr>
      <p:sp>
        <p:nvSpPr>
          <p:cNvPr id="318" name="Google Shape;318;p16"/>
          <p:cNvSpPr txBox="1">
            <a:spLocks noGrp="1"/>
          </p:cNvSpPr>
          <p:nvPr>
            <p:ph type="title"/>
          </p:nvPr>
        </p:nvSpPr>
        <p:spPr>
          <a:xfrm>
            <a:off x="950967" y="571833"/>
            <a:ext cx="4596800" cy="159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a:endParaRPr/>
          </a:p>
        </p:txBody>
      </p:sp>
      <p:sp>
        <p:nvSpPr>
          <p:cNvPr id="319" name="Google Shape;319;p16"/>
          <p:cNvSpPr/>
          <p:nvPr/>
        </p:nvSpPr>
        <p:spPr>
          <a:xfrm>
            <a:off x="0" y="0"/>
            <a:ext cx="12192000" cy="6858000"/>
          </a:xfrm>
          <a:prstGeom prst="rect">
            <a:avLst/>
          </a:prstGeom>
          <a:solidFill>
            <a:schemeClr val="accent1">
              <a:alpha val="167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16"/>
          <p:cNvSpPr/>
          <p:nvPr/>
        </p:nvSpPr>
        <p:spPr>
          <a:xfrm rot="-1043092" flipH="1">
            <a:off x="-1398839" y="2721436"/>
            <a:ext cx="6211401" cy="6353528"/>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16"/>
          <p:cNvSpPr/>
          <p:nvPr/>
        </p:nvSpPr>
        <p:spPr>
          <a:xfrm>
            <a:off x="1723367" y="3428998"/>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16"/>
          <p:cNvSpPr/>
          <p:nvPr/>
        </p:nvSpPr>
        <p:spPr>
          <a:xfrm rot="1300523">
            <a:off x="5014558" y="-1501102"/>
            <a:ext cx="3361116" cy="3867609"/>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748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23"/>
        <p:cNvGrpSpPr/>
        <p:nvPr/>
      </p:nvGrpSpPr>
      <p:grpSpPr>
        <a:xfrm>
          <a:off x="0" y="0"/>
          <a:ext cx="0" cy="0"/>
          <a:chOff x="0" y="0"/>
          <a:chExt cx="0" cy="0"/>
        </a:xfrm>
      </p:grpSpPr>
      <p:sp>
        <p:nvSpPr>
          <p:cNvPr id="324" name="Google Shape;324;p17"/>
          <p:cNvSpPr/>
          <p:nvPr/>
        </p:nvSpPr>
        <p:spPr>
          <a:xfrm rot="2465585" flipH="1">
            <a:off x="-2925276" y="3602927"/>
            <a:ext cx="5690403" cy="35008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7"/>
          <p:cNvSpPr/>
          <p:nvPr/>
        </p:nvSpPr>
        <p:spPr>
          <a:xfrm rot="-6430284" flipH="1">
            <a:off x="9323807" y="-1344613"/>
            <a:ext cx="5290611" cy="4805957"/>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7"/>
          <p:cNvSpPr/>
          <p:nvPr/>
        </p:nvSpPr>
        <p:spPr>
          <a:xfrm>
            <a:off x="-611867" y="-987000"/>
            <a:ext cx="2716011" cy="287227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7"/>
          <p:cNvSpPr txBox="1">
            <a:spLocks noGrp="1"/>
          </p:cNvSpPr>
          <p:nvPr>
            <p:ph type="subTitle" idx="1"/>
          </p:nvPr>
        </p:nvSpPr>
        <p:spPr>
          <a:xfrm>
            <a:off x="838268"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8" name="Google Shape;328;p17"/>
          <p:cNvSpPr txBox="1">
            <a:spLocks noGrp="1"/>
          </p:cNvSpPr>
          <p:nvPr>
            <p:ph type="subTitle" idx="2"/>
          </p:nvPr>
        </p:nvSpPr>
        <p:spPr>
          <a:xfrm>
            <a:off x="4650800"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17"/>
          <p:cNvSpPr txBox="1">
            <a:spLocks noGrp="1"/>
          </p:cNvSpPr>
          <p:nvPr>
            <p:ph type="subTitle" idx="3"/>
          </p:nvPr>
        </p:nvSpPr>
        <p:spPr>
          <a:xfrm>
            <a:off x="83826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0" name="Google Shape;330;p17"/>
          <p:cNvSpPr txBox="1">
            <a:spLocks noGrp="1"/>
          </p:cNvSpPr>
          <p:nvPr>
            <p:ph type="subTitle" idx="4"/>
          </p:nvPr>
        </p:nvSpPr>
        <p:spPr>
          <a:xfrm>
            <a:off x="4650800"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17"/>
          <p:cNvSpPr txBox="1">
            <a:spLocks noGrp="1"/>
          </p:cNvSpPr>
          <p:nvPr>
            <p:ph type="title" hasCustomPrompt="1"/>
          </p:nvPr>
        </p:nvSpPr>
        <p:spPr>
          <a:xfrm>
            <a:off x="83826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332" name="Google Shape;332;p17"/>
          <p:cNvSpPr txBox="1">
            <a:spLocks noGrp="1"/>
          </p:cNvSpPr>
          <p:nvPr>
            <p:ph type="title" idx="5" hasCustomPrompt="1"/>
          </p:nvPr>
        </p:nvSpPr>
        <p:spPr>
          <a:xfrm>
            <a:off x="4608284"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333" name="Google Shape;333;p17"/>
          <p:cNvSpPr txBox="1">
            <a:spLocks noGrp="1"/>
          </p:cNvSpPr>
          <p:nvPr>
            <p:ph type="subTitle" idx="6"/>
          </p:nvPr>
        </p:nvSpPr>
        <p:spPr>
          <a:xfrm>
            <a:off x="8463333"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4" name="Google Shape;334;p17"/>
          <p:cNvSpPr txBox="1">
            <a:spLocks noGrp="1"/>
          </p:cNvSpPr>
          <p:nvPr>
            <p:ph type="subTitle" idx="7"/>
          </p:nvPr>
        </p:nvSpPr>
        <p:spPr>
          <a:xfrm>
            <a:off x="846331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5" name="Google Shape;335;p17"/>
          <p:cNvSpPr txBox="1">
            <a:spLocks noGrp="1"/>
          </p:cNvSpPr>
          <p:nvPr>
            <p:ph type="title" idx="8" hasCustomPrompt="1"/>
          </p:nvPr>
        </p:nvSpPr>
        <p:spPr>
          <a:xfrm>
            <a:off x="846333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336" name="Google Shape;336;p17"/>
          <p:cNvSpPr txBox="1">
            <a:spLocks noGrp="1"/>
          </p:cNvSpPr>
          <p:nvPr>
            <p:ph type="title" idx="9"/>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584941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37"/>
        <p:cNvGrpSpPr/>
        <p:nvPr/>
      </p:nvGrpSpPr>
      <p:grpSpPr>
        <a:xfrm>
          <a:off x="0" y="0"/>
          <a:ext cx="0" cy="0"/>
          <a:chOff x="0" y="0"/>
          <a:chExt cx="0" cy="0"/>
        </a:xfrm>
      </p:grpSpPr>
      <p:sp>
        <p:nvSpPr>
          <p:cNvPr id="338" name="Google Shape;338;p18"/>
          <p:cNvSpPr/>
          <p:nvPr/>
        </p:nvSpPr>
        <p:spPr>
          <a:xfrm rot="672094">
            <a:off x="7445719" y="750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18"/>
          <p:cNvSpPr/>
          <p:nvPr/>
        </p:nvSpPr>
        <p:spPr>
          <a:xfrm rot="3414914">
            <a:off x="-2027417" y="1054660"/>
            <a:ext cx="5316341" cy="4522224"/>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0" name="Google Shape;340;p18"/>
          <p:cNvGrpSpPr/>
          <p:nvPr/>
        </p:nvGrpSpPr>
        <p:grpSpPr>
          <a:xfrm rot="10800000" flipH="1">
            <a:off x="573888" y="2458909"/>
            <a:ext cx="2262349" cy="2251771"/>
            <a:chOff x="2414491" y="671177"/>
            <a:chExt cx="1830972" cy="1822411"/>
          </a:xfrm>
        </p:grpSpPr>
        <p:sp>
          <p:nvSpPr>
            <p:cNvPr id="341" name="Google Shape;341;p1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5" name="Google Shape;375;p18"/>
          <p:cNvSpPr/>
          <p:nvPr/>
        </p:nvSpPr>
        <p:spPr>
          <a:xfrm rot="1095657">
            <a:off x="2370707" y="5154106"/>
            <a:ext cx="1361339" cy="17779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18"/>
          <p:cNvSpPr txBox="1">
            <a:spLocks noGrp="1"/>
          </p:cNvSpPr>
          <p:nvPr>
            <p:ph type="subTitle" idx="1"/>
          </p:nvPr>
        </p:nvSpPr>
        <p:spPr>
          <a:xfrm>
            <a:off x="3625000" y="20535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7" name="Google Shape;377;p18"/>
          <p:cNvSpPr txBox="1">
            <a:spLocks noGrp="1"/>
          </p:cNvSpPr>
          <p:nvPr>
            <p:ph type="title" hasCustomPrompt="1"/>
          </p:nvPr>
        </p:nvSpPr>
        <p:spPr>
          <a:xfrm>
            <a:off x="3625000" y="12899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78" name="Google Shape;378;p18"/>
          <p:cNvSpPr txBox="1">
            <a:spLocks noGrp="1"/>
          </p:cNvSpPr>
          <p:nvPr>
            <p:ph type="subTitle" idx="2"/>
          </p:nvPr>
        </p:nvSpPr>
        <p:spPr>
          <a:xfrm>
            <a:off x="3625000" y="3564884"/>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9" name="Google Shape;379;p18"/>
          <p:cNvSpPr txBox="1">
            <a:spLocks noGrp="1"/>
          </p:cNvSpPr>
          <p:nvPr>
            <p:ph type="title" idx="3" hasCustomPrompt="1"/>
          </p:nvPr>
        </p:nvSpPr>
        <p:spPr>
          <a:xfrm>
            <a:off x="3625000" y="2801244"/>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80" name="Google Shape;380;p18"/>
          <p:cNvSpPr txBox="1">
            <a:spLocks noGrp="1"/>
          </p:cNvSpPr>
          <p:nvPr>
            <p:ph type="subTitle" idx="4"/>
          </p:nvPr>
        </p:nvSpPr>
        <p:spPr>
          <a:xfrm>
            <a:off x="3625000" y="50762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81" name="Google Shape;381;p18"/>
          <p:cNvSpPr txBox="1">
            <a:spLocks noGrp="1"/>
          </p:cNvSpPr>
          <p:nvPr>
            <p:ph type="title" idx="5" hasCustomPrompt="1"/>
          </p:nvPr>
        </p:nvSpPr>
        <p:spPr>
          <a:xfrm>
            <a:off x="3625000" y="43126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44028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2"/>
        <p:cNvGrpSpPr/>
        <p:nvPr/>
      </p:nvGrpSpPr>
      <p:grpSpPr>
        <a:xfrm>
          <a:off x="0" y="0"/>
          <a:ext cx="0" cy="0"/>
          <a:chOff x="0" y="0"/>
          <a:chExt cx="0" cy="0"/>
        </a:xfrm>
      </p:grpSpPr>
      <p:sp>
        <p:nvSpPr>
          <p:cNvPr id="383" name="Google Shape;383;p19"/>
          <p:cNvSpPr/>
          <p:nvPr/>
        </p:nvSpPr>
        <p:spPr>
          <a:xfrm rot="-5711992" flipH="1">
            <a:off x="7691571" y="-1689254"/>
            <a:ext cx="6419520" cy="5460443"/>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rot="672094">
            <a:off x="-2324115" y="2747751"/>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rot="10800000" flipH="1">
            <a:off x="8919655" y="862343"/>
            <a:ext cx="2262349" cy="2251771"/>
            <a:chOff x="2414491" y="671177"/>
            <a:chExt cx="1830972" cy="1822411"/>
          </a:xfrm>
        </p:grpSpPr>
        <p:sp>
          <p:nvSpPr>
            <p:cNvPr id="386" name="Google Shape;386;p1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0" name="Google Shape;420;p19"/>
          <p:cNvSpPr/>
          <p:nvPr/>
        </p:nvSpPr>
        <p:spPr>
          <a:xfrm rot="2354015">
            <a:off x="2383466" y="3843734"/>
            <a:ext cx="1912876" cy="168731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19"/>
          <p:cNvSpPr txBox="1">
            <a:spLocks noGrp="1"/>
          </p:cNvSpPr>
          <p:nvPr>
            <p:ph type="subTitle" idx="1"/>
          </p:nvPr>
        </p:nvSpPr>
        <p:spPr>
          <a:xfrm>
            <a:off x="2422968" y="1823867"/>
            <a:ext cx="2890400" cy="60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2" name="Google Shape;422;p19"/>
          <p:cNvSpPr txBox="1">
            <a:spLocks noGrp="1"/>
          </p:cNvSpPr>
          <p:nvPr>
            <p:ph type="subTitle" idx="2"/>
          </p:nvPr>
        </p:nvSpPr>
        <p:spPr>
          <a:xfrm>
            <a:off x="6878200" y="4101667"/>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3" name="Google Shape;423;p19"/>
          <p:cNvSpPr txBox="1">
            <a:spLocks noGrp="1"/>
          </p:cNvSpPr>
          <p:nvPr>
            <p:ph type="subTitle" idx="3"/>
          </p:nvPr>
        </p:nvSpPr>
        <p:spPr>
          <a:xfrm>
            <a:off x="2422967" y="2447517"/>
            <a:ext cx="2890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19"/>
          <p:cNvSpPr txBox="1">
            <a:spLocks noGrp="1"/>
          </p:cNvSpPr>
          <p:nvPr>
            <p:ph type="subTitle" idx="4"/>
          </p:nvPr>
        </p:nvSpPr>
        <p:spPr>
          <a:xfrm>
            <a:off x="6878200" y="4725317"/>
            <a:ext cx="2890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5" name="Google Shape;425;p19"/>
          <p:cNvSpPr txBox="1">
            <a:spLocks noGrp="1"/>
          </p:cNvSpPr>
          <p:nvPr>
            <p:ph type="title" hasCustomPrompt="1"/>
          </p:nvPr>
        </p:nvSpPr>
        <p:spPr>
          <a:xfrm>
            <a:off x="950967" y="2243300"/>
            <a:ext cx="14720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426" name="Google Shape;426;p19"/>
          <p:cNvSpPr txBox="1">
            <a:spLocks noGrp="1"/>
          </p:cNvSpPr>
          <p:nvPr>
            <p:ph type="title" idx="5" hasCustomPrompt="1"/>
          </p:nvPr>
        </p:nvSpPr>
        <p:spPr>
          <a:xfrm>
            <a:off x="9768600" y="4521100"/>
            <a:ext cx="14720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427" name="Google Shape;427;p19"/>
          <p:cNvSpPr txBox="1">
            <a:spLocks noGrp="1"/>
          </p:cNvSpPr>
          <p:nvPr>
            <p:ph type="title" idx="6"/>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888157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428"/>
        <p:cNvGrpSpPr/>
        <p:nvPr/>
      </p:nvGrpSpPr>
      <p:grpSpPr>
        <a:xfrm>
          <a:off x="0" y="0"/>
          <a:ext cx="0" cy="0"/>
          <a:chOff x="0" y="0"/>
          <a:chExt cx="0" cy="0"/>
        </a:xfrm>
      </p:grpSpPr>
      <p:sp>
        <p:nvSpPr>
          <p:cNvPr id="429" name="Google Shape;429;p20"/>
          <p:cNvSpPr txBox="1">
            <a:spLocks noGrp="1"/>
          </p:cNvSpPr>
          <p:nvPr>
            <p:ph type="subTitle" idx="1"/>
          </p:nvPr>
        </p:nvSpPr>
        <p:spPr>
          <a:xfrm>
            <a:off x="1233033" y="2695384"/>
            <a:ext cx="494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0" name="Google Shape;430;p20"/>
          <p:cNvSpPr txBox="1">
            <a:spLocks noGrp="1"/>
          </p:cNvSpPr>
          <p:nvPr>
            <p:ph type="title" hasCustomPrompt="1"/>
          </p:nvPr>
        </p:nvSpPr>
        <p:spPr>
          <a:xfrm>
            <a:off x="1233033" y="1887651"/>
            <a:ext cx="64592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7466">
                <a:solidFill>
                  <a:schemeClr val="accent1"/>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431" name="Google Shape;431;p20"/>
          <p:cNvSpPr txBox="1">
            <a:spLocks noGrp="1"/>
          </p:cNvSpPr>
          <p:nvPr>
            <p:ph type="subTitle" idx="2"/>
          </p:nvPr>
        </p:nvSpPr>
        <p:spPr>
          <a:xfrm>
            <a:off x="1233033" y="4206751"/>
            <a:ext cx="494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2" name="Google Shape;432;p20"/>
          <p:cNvSpPr txBox="1">
            <a:spLocks noGrp="1"/>
          </p:cNvSpPr>
          <p:nvPr>
            <p:ph type="title" idx="3" hasCustomPrompt="1"/>
          </p:nvPr>
        </p:nvSpPr>
        <p:spPr>
          <a:xfrm>
            <a:off x="1233033" y="3398981"/>
            <a:ext cx="64592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7466">
                <a:solidFill>
                  <a:schemeClr val="accent1"/>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grpSp>
        <p:nvGrpSpPr>
          <p:cNvPr id="433" name="Google Shape;433;p20"/>
          <p:cNvGrpSpPr/>
          <p:nvPr/>
        </p:nvGrpSpPr>
        <p:grpSpPr>
          <a:xfrm flipH="1">
            <a:off x="9218741" y="-107265"/>
            <a:ext cx="3036423" cy="7072503"/>
            <a:chOff x="224725" y="566950"/>
            <a:chExt cx="1850875" cy="4311100"/>
          </a:xfrm>
        </p:grpSpPr>
        <p:sp>
          <p:nvSpPr>
            <p:cNvPr id="434" name="Google Shape;434;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8" name="Google Shape;458;p20"/>
          <p:cNvSpPr/>
          <p:nvPr/>
        </p:nvSpPr>
        <p:spPr>
          <a:xfrm rot="7654233" flipH="1">
            <a:off x="-1433691" y="-1673879"/>
            <a:ext cx="5690368" cy="350086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3938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59"/>
        <p:cNvGrpSpPr/>
        <p:nvPr/>
      </p:nvGrpSpPr>
      <p:grpSpPr>
        <a:xfrm>
          <a:off x="0" y="0"/>
          <a:ext cx="0" cy="0"/>
          <a:chOff x="0" y="0"/>
          <a:chExt cx="0" cy="0"/>
        </a:xfrm>
      </p:grpSpPr>
      <p:sp>
        <p:nvSpPr>
          <p:cNvPr id="460" name="Google Shape;460;p21"/>
          <p:cNvSpPr/>
          <p:nvPr/>
        </p:nvSpPr>
        <p:spPr>
          <a:xfrm rot="-1781954">
            <a:off x="8392112" y="60815"/>
            <a:ext cx="6211219" cy="6353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21"/>
          <p:cNvSpPr/>
          <p:nvPr/>
        </p:nvSpPr>
        <p:spPr>
          <a:xfrm>
            <a:off x="8826334" y="1680133"/>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21"/>
          <p:cNvSpPr/>
          <p:nvPr/>
        </p:nvSpPr>
        <p:spPr>
          <a:xfrm rot="1145765" flipH="1">
            <a:off x="-1901350" y="-1071681"/>
            <a:ext cx="4529804" cy="451102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2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64" name="Google Shape;464;p21"/>
          <p:cNvSpPr txBox="1">
            <a:spLocks noGrp="1"/>
          </p:cNvSpPr>
          <p:nvPr>
            <p:ph type="subTitle" idx="1"/>
          </p:nvPr>
        </p:nvSpPr>
        <p:spPr>
          <a:xfrm>
            <a:off x="1196900" y="2103800"/>
            <a:ext cx="6412400" cy="331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65" name="Google Shape;465;p21"/>
          <p:cNvGrpSpPr/>
          <p:nvPr/>
        </p:nvGrpSpPr>
        <p:grpSpPr>
          <a:xfrm rot="10800000" flipH="1">
            <a:off x="6369188" y="4763109"/>
            <a:ext cx="2262349" cy="2251771"/>
            <a:chOff x="2414491" y="671177"/>
            <a:chExt cx="1830972" cy="1822411"/>
          </a:xfrm>
        </p:grpSpPr>
        <p:sp>
          <p:nvSpPr>
            <p:cNvPr id="466" name="Google Shape;466;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0251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p:nvPr/>
        </p:nvSpPr>
        <p:spPr>
          <a:xfrm>
            <a:off x="8947111" y="1771992"/>
            <a:ext cx="3167200" cy="3167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 name="Google Shape;53;p3"/>
          <p:cNvGrpSpPr/>
          <p:nvPr/>
        </p:nvGrpSpPr>
        <p:grpSpPr>
          <a:xfrm>
            <a:off x="8470192" y="810375"/>
            <a:ext cx="3027913" cy="3013779"/>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rot="8100000">
            <a:off x="536166" y="-1247022"/>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855367" y="3926702"/>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3">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0" name="Google Shape;90;p3"/>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31016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00"/>
        <p:cNvGrpSpPr/>
        <p:nvPr/>
      </p:nvGrpSpPr>
      <p:grpSpPr>
        <a:xfrm>
          <a:off x="0" y="0"/>
          <a:ext cx="0" cy="0"/>
          <a:chOff x="0" y="0"/>
          <a:chExt cx="0" cy="0"/>
        </a:xfrm>
      </p:grpSpPr>
      <p:sp>
        <p:nvSpPr>
          <p:cNvPr id="501" name="Google Shape;501;p22"/>
          <p:cNvSpPr/>
          <p:nvPr/>
        </p:nvSpPr>
        <p:spPr>
          <a:xfrm rot="-1690000">
            <a:off x="6360070" y="4576270"/>
            <a:ext cx="5748177" cy="35364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22"/>
          <p:cNvSpPr/>
          <p:nvPr/>
        </p:nvSpPr>
        <p:spPr>
          <a:xfrm rot="-8976185">
            <a:off x="-1189638" y="927640"/>
            <a:ext cx="4281201" cy="426344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3" name="Google Shape;503;p22"/>
          <p:cNvGrpSpPr/>
          <p:nvPr/>
        </p:nvGrpSpPr>
        <p:grpSpPr>
          <a:xfrm>
            <a:off x="7226992" y="-1272792"/>
            <a:ext cx="3027913" cy="3013779"/>
            <a:chOff x="6762468" y="1386456"/>
            <a:chExt cx="2270935" cy="2260334"/>
          </a:xfrm>
        </p:grpSpPr>
        <p:sp>
          <p:nvSpPr>
            <p:cNvPr id="504" name="Google Shape;504;p2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7" name="Google Shape;537;p22"/>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800">
                <a:solidFill>
                  <a:schemeClr val="accent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538" name="Google Shape;538;p22"/>
          <p:cNvSpPr txBox="1">
            <a:spLocks noGrp="1"/>
          </p:cNvSpPr>
          <p:nvPr>
            <p:ph type="subTitle" idx="1"/>
          </p:nvPr>
        </p:nvSpPr>
        <p:spPr>
          <a:xfrm>
            <a:off x="2092600" y="3675133"/>
            <a:ext cx="80068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55191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41" name="Google Shape;541;p23"/>
          <p:cNvSpPr txBox="1">
            <a:spLocks noGrp="1"/>
          </p:cNvSpPr>
          <p:nvPr>
            <p:ph type="subTitle" idx="1"/>
          </p:nvPr>
        </p:nvSpPr>
        <p:spPr>
          <a:xfrm>
            <a:off x="951000" y="1497933"/>
            <a:ext cx="10290000" cy="459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2133"/>
            </a:lvl1pPr>
            <a:lvl2pPr lvl="1">
              <a:spcBef>
                <a:spcPts val="0"/>
              </a:spcBef>
              <a:spcAft>
                <a:spcPts val="0"/>
              </a:spcAft>
              <a:buClr>
                <a:schemeClr val="accent1"/>
              </a:buClr>
              <a:buSzPts val="1400"/>
              <a:buAutoNum type="alphaLcPeriod"/>
              <a:defRPr sz="2133"/>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797866" y="5314233"/>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23"/>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4" name="Google Shape;544;p23"/>
          <p:cNvGrpSpPr/>
          <p:nvPr/>
        </p:nvGrpSpPr>
        <p:grpSpPr>
          <a:xfrm>
            <a:off x="9727074" y="-897292"/>
            <a:ext cx="3027913" cy="3013779"/>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49743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78"/>
        <p:cNvGrpSpPr/>
        <p:nvPr/>
      </p:nvGrpSpPr>
      <p:grpSpPr>
        <a:xfrm>
          <a:off x="0" y="0"/>
          <a:ext cx="0" cy="0"/>
          <a:chOff x="0" y="0"/>
          <a:chExt cx="0" cy="0"/>
        </a:xfrm>
      </p:grpSpPr>
      <p:sp>
        <p:nvSpPr>
          <p:cNvPr id="579" name="Google Shape;579;p24"/>
          <p:cNvSpPr txBox="1">
            <a:spLocks noGrp="1"/>
          </p:cNvSpPr>
          <p:nvPr>
            <p:ph type="title"/>
          </p:nvPr>
        </p:nvSpPr>
        <p:spPr>
          <a:xfrm>
            <a:off x="950967" y="2007651"/>
            <a:ext cx="5934400" cy="16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80" name="Google Shape;580;p24"/>
          <p:cNvSpPr txBox="1">
            <a:spLocks noGrp="1"/>
          </p:cNvSpPr>
          <p:nvPr>
            <p:ph type="subTitle" idx="1"/>
          </p:nvPr>
        </p:nvSpPr>
        <p:spPr>
          <a:xfrm>
            <a:off x="950967" y="3634351"/>
            <a:ext cx="4308800" cy="121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581" name="Google Shape;581;p24"/>
          <p:cNvGrpSpPr/>
          <p:nvPr/>
        </p:nvGrpSpPr>
        <p:grpSpPr>
          <a:xfrm flipH="1">
            <a:off x="7225174" y="2"/>
            <a:ext cx="3036423" cy="7072503"/>
            <a:chOff x="224725" y="566950"/>
            <a:chExt cx="1850875" cy="4311100"/>
          </a:xfrm>
        </p:grpSpPr>
        <p:sp>
          <p:nvSpPr>
            <p:cNvPr id="582" name="Google Shape;582;p2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6" name="Google Shape;606;p24"/>
          <p:cNvSpPr/>
          <p:nvPr/>
        </p:nvSpPr>
        <p:spPr>
          <a:xfrm rot="-5035031" flipH="1">
            <a:off x="5609254" y="1002476"/>
            <a:ext cx="9628503" cy="592397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24"/>
          <p:cNvSpPr/>
          <p:nvPr/>
        </p:nvSpPr>
        <p:spPr>
          <a:xfrm rot="5400000">
            <a:off x="-2695663" y="30244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24"/>
          <p:cNvSpPr/>
          <p:nvPr/>
        </p:nvSpPr>
        <p:spPr>
          <a:xfrm>
            <a:off x="1707734" y="-870199"/>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2707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609"/>
        <p:cNvGrpSpPr/>
        <p:nvPr/>
      </p:nvGrpSpPr>
      <p:grpSpPr>
        <a:xfrm>
          <a:off x="0" y="0"/>
          <a:ext cx="0" cy="0"/>
          <a:chOff x="0" y="0"/>
          <a:chExt cx="0" cy="0"/>
        </a:xfrm>
      </p:grpSpPr>
      <p:sp>
        <p:nvSpPr>
          <p:cNvPr id="610" name="Google Shape;610;p25"/>
          <p:cNvSpPr/>
          <p:nvPr/>
        </p:nvSpPr>
        <p:spPr>
          <a:xfrm rot="-1408952">
            <a:off x="9385777" y="1283763"/>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25"/>
          <p:cNvSpPr/>
          <p:nvPr/>
        </p:nvSpPr>
        <p:spPr>
          <a:xfrm rot="5400000" flipH="1">
            <a:off x="-1775359" y="-788612"/>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 name="Google Shape;612;p25"/>
          <p:cNvSpPr/>
          <p:nvPr/>
        </p:nvSpPr>
        <p:spPr>
          <a:xfrm rot="-7977677">
            <a:off x="1953761" y="46061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3" name="Google Shape;613;p25"/>
          <p:cNvGrpSpPr/>
          <p:nvPr/>
        </p:nvGrpSpPr>
        <p:grpSpPr>
          <a:xfrm>
            <a:off x="6779076" y="-1405579"/>
            <a:ext cx="3072616" cy="3058492"/>
            <a:chOff x="2414491" y="671177"/>
            <a:chExt cx="1830972" cy="1822411"/>
          </a:xfrm>
        </p:grpSpPr>
        <p:sp>
          <p:nvSpPr>
            <p:cNvPr id="614" name="Google Shape;614;p2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8" name="Google Shape;648;p25"/>
          <p:cNvSpPr txBox="1">
            <a:spLocks noGrp="1"/>
          </p:cNvSpPr>
          <p:nvPr>
            <p:ph type="title"/>
          </p:nvPr>
        </p:nvSpPr>
        <p:spPr>
          <a:xfrm>
            <a:off x="3587633" y="2007633"/>
            <a:ext cx="5145200" cy="15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1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49" name="Google Shape;649;p25"/>
          <p:cNvSpPr txBox="1">
            <a:spLocks noGrp="1"/>
          </p:cNvSpPr>
          <p:nvPr>
            <p:ph type="subTitle" idx="1"/>
          </p:nvPr>
        </p:nvSpPr>
        <p:spPr>
          <a:xfrm>
            <a:off x="3587633" y="3634333"/>
            <a:ext cx="5145200" cy="121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extLst>
      <p:ext uri="{BB962C8B-B14F-4D97-AF65-F5344CB8AC3E}">
        <p14:creationId xmlns:p14="http://schemas.microsoft.com/office/powerpoint/2010/main" val="3170170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650"/>
        <p:cNvGrpSpPr/>
        <p:nvPr/>
      </p:nvGrpSpPr>
      <p:grpSpPr>
        <a:xfrm>
          <a:off x="0" y="0"/>
          <a:ext cx="0" cy="0"/>
          <a:chOff x="0" y="0"/>
          <a:chExt cx="0" cy="0"/>
        </a:xfrm>
      </p:grpSpPr>
      <p:sp>
        <p:nvSpPr>
          <p:cNvPr id="651" name="Google Shape;651;p26"/>
          <p:cNvSpPr txBox="1">
            <a:spLocks noGrp="1"/>
          </p:cNvSpPr>
          <p:nvPr>
            <p:ph type="title"/>
          </p:nvPr>
        </p:nvSpPr>
        <p:spPr>
          <a:xfrm>
            <a:off x="6806533" y="1867317"/>
            <a:ext cx="4434800" cy="222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52" name="Google Shape;652;p26"/>
          <p:cNvSpPr txBox="1">
            <a:spLocks noGrp="1"/>
          </p:cNvSpPr>
          <p:nvPr>
            <p:ph type="subTitle" idx="1"/>
          </p:nvPr>
        </p:nvSpPr>
        <p:spPr>
          <a:xfrm>
            <a:off x="5135800" y="4025467"/>
            <a:ext cx="6105600" cy="965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653" name="Google Shape;653;p26"/>
          <p:cNvSpPr/>
          <p:nvPr/>
        </p:nvSpPr>
        <p:spPr>
          <a:xfrm rot="7627321">
            <a:off x="-1800837" y="-2406679"/>
            <a:ext cx="6241097" cy="5669373"/>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4" name="Google Shape;654;p26"/>
          <p:cNvSpPr/>
          <p:nvPr/>
        </p:nvSpPr>
        <p:spPr>
          <a:xfrm rot="-5400000" flipH="1">
            <a:off x="8475004" y="3259279"/>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5" name="Google Shape;655;p26"/>
          <p:cNvGrpSpPr/>
          <p:nvPr/>
        </p:nvGrpSpPr>
        <p:grpSpPr>
          <a:xfrm rot="10800000" flipH="1">
            <a:off x="4347207" y="5559428"/>
            <a:ext cx="3410247" cy="3394301"/>
            <a:chOff x="2414491" y="671177"/>
            <a:chExt cx="1830972" cy="1822411"/>
          </a:xfrm>
        </p:grpSpPr>
        <p:sp>
          <p:nvSpPr>
            <p:cNvPr id="656" name="Google Shape;656;p2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74356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
  <p:cSld name="Title and text 6 ">
    <p:spTree>
      <p:nvGrpSpPr>
        <p:cNvPr id="1" name="Shape 690"/>
        <p:cNvGrpSpPr/>
        <p:nvPr/>
      </p:nvGrpSpPr>
      <p:grpSpPr>
        <a:xfrm>
          <a:off x="0" y="0"/>
          <a:ext cx="0" cy="0"/>
          <a:chOff x="0" y="0"/>
          <a:chExt cx="0" cy="0"/>
        </a:xfrm>
      </p:grpSpPr>
      <p:sp>
        <p:nvSpPr>
          <p:cNvPr id="691" name="Google Shape;691;p27"/>
          <p:cNvSpPr/>
          <p:nvPr/>
        </p:nvSpPr>
        <p:spPr>
          <a:xfrm rot="672094">
            <a:off x="-4712882" y="552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7"/>
          <p:cNvSpPr/>
          <p:nvPr/>
        </p:nvSpPr>
        <p:spPr>
          <a:xfrm>
            <a:off x="11019400" y="620669"/>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2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94" name="Google Shape;694;p27"/>
          <p:cNvSpPr txBox="1">
            <a:spLocks noGrp="1"/>
          </p:cNvSpPr>
          <p:nvPr>
            <p:ph type="subTitle" idx="1"/>
          </p:nvPr>
        </p:nvSpPr>
        <p:spPr>
          <a:xfrm>
            <a:off x="951000" y="1501467"/>
            <a:ext cx="10290000" cy="459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2133"/>
            </a:lvl1pPr>
            <a:lvl2pPr lvl="1" rtl="0">
              <a:spcBef>
                <a:spcPts val="0"/>
              </a:spcBef>
              <a:spcAft>
                <a:spcPts val="0"/>
              </a:spcAft>
              <a:buClr>
                <a:schemeClr val="dk1"/>
              </a:buClr>
              <a:buSzPts val="1400"/>
              <a:buFont typeface="Ubuntu"/>
              <a:buAutoNum type="alphaLcPeriod"/>
              <a:defRPr sz="2133"/>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extLst>
      <p:ext uri="{BB962C8B-B14F-4D97-AF65-F5344CB8AC3E}">
        <p14:creationId xmlns:p14="http://schemas.microsoft.com/office/powerpoint/2010/main" val="1601953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7 ">
  <p:cSld name="Title and text 7 ">
    <p:spTree>
      <p:nvGrpSpPr>
        <p:cNvPr id="1" name="Shape 695"/>
        <p:cNvGrpSpPr/>
        <p:nvPr/>
      </p:nvGrpSpPr>
      <p:grpSpPr>
        <a:xfrm>
          <a:off x="0" y="0"/>
          <a:ext cx="0" cy="0"/>
          <a:chOff x="0" y="0"/>
          <a:chExt cx="0" cy="0"/>
        </a:xfrm>
      </p:grpSpPr>
      <p:sp>
        <p:nvSpPr>
          <p:cNvPr id="696" name="Google Shape;696;p28"/>
          <p:cNvSpPr/>
          <p:nvPr/>
        </p:nvSpPr>
        <p:spPr>
          <a:xfrm rot="-5620636">
            <a:off x="9680358" y="645495"/>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28"/>
          <p:cNvSpPr/>
          <p:nvPr/>
        </p:nvSpPr>
        <p:spPr>
          <a:xfrm rot="135969" flipH="1">
            <a:off x="-1679306" y="-9760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28"/>
          <p:cNvSpPr/>
          <p:nvPr/>
        </p:nvSpPr>
        <p:spPr>
          <a:xfrm rot="10800000">
            <a:off x="9679537" y="5233916"/>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9" name="Google Shape;699;p28"/>
          <p:cNvGrpSpPr/>
          <p:nvPr/>
        </p:nvGrpSpPr>
        <p:grpSpPr>
          <a:xfrm rot="10800000">
            <a:off x="8832834" y="4405093"/>
            <a:ext cx="2262349" cy="2251771"/>
            <a:chOff x="2414491" y="671177"/>
            <a:chExt cx="1830972" cy="1822411"/>
          </a:xfrm>
        </p:grpSpPr>
        <p:sp>
          <p:nvSpPr>
            <p:cNvPr id="700" name="Google Shape;700;p2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4" name="Google Shape;734;p28"/>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35" name="Google Shape;735;p28"/>
          <p:cNvSpPr txBox="1">
            <a:spLocks noGrp="1"/>
          </p:cNvSpPr>
          <p:nvPr>
            <p:ph type="subTitle" idx="1"/>
          </p:nvPr>
        </p:nvSpPr>
        <p:spPr>
          <a:xfrm>
            <a:off x="950967" y="1455833"/>
            <a:ext cx="8038400" cy="4799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2275381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736"/>
        <p:cNvGrpSpPr/>
        <p:nvPr/>
      </p:nvGrpSpPr>
      <p:grpSpPr>
        <a:xfrm>
          <a:off x="0" y="0"/>
          <a:ext cx="0" cy="0"/>
          <a:chOff x="0" y="0"/>
          <a:chExt cx="0" cy="0"/>
        </a:xfrm>
      </p:grpSpPr>
      <p:sp>
        <p:nvSpPr>
          <p:cNvPr id="737" name="Google Shape;737;p29"/>
          <p:cNvSpPr/>
          <p:nvPr/>
        </p:nvSpPr>
        <p:spPr>
          <a:xfrm rot="-455554">
            <a:off x="8850465" y="-168911"/>
            <a:ext cx="4338224" cy="730768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29"/>
          <p:cNvSpPr/>
          <p:nvPr/>
        </p:nvSpPr>
        <p:spPr>
          <a:xfrm rot="-7977677">
            <a:off x="7514661" y="20125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29"/>
          <p:cNvSpPr/>
          <p:nvPr/>
        </p:nvSpPr>
        <p:spPr>
          <a:xfrm rot="8880872">
            <a:off x="-2755712" y="-286448"/>
            <a:ext cx="5396015" cy="332011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29"/>
          <p:cNvSpPr txBox="1">
            <a:spLocks noGrp="1"/>
          </p:cNvSpPr>
          <p:nvPr>
            <p:ph type="title"/>
          </p:nvPr>
        </p:nvSpPr>
        <p:spPr>
          <a:xfrm>
            <a:off x="950967" y="694648"/>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41" name="Google Shape;741;p29"/>
          <p:cNvSpPr txBox="1">
            <a:spLocks noGrp="1"/>
          </p:cNvSpPr>
          <p:nvPr>
            <p:ph type="subTitle" idx="1"/>
          </p:nvPr>
        </p:nvSpPr>
        <p:spPr>
          <a:xfrm>
            <a:off x="950967" y="1557433"/>
            <a:ext cx="66532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2130886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9 ">
  <p:cSld name="Title and text 9 ">
    <p:spTree>
      <p:nvGrpSpPr>
        <p:cNvPr id="1" name="Shape 742"/>
        <p:cNvGrpSpPr/>
        <p:nvPr/>
      </p:nvGrpSpPr>
      <p:grpSpPr>
        <a:xfrm>
          <a:off x="0" y="0"/>
          <a:ext cx="0" cy="0"/>
          <a:chOff x="0" y="0"/>
          <a:chExt cx="0" cy="0"/>
        </a:xfrm>
      </p:grpSpPr>
      <p:sp>
        <p:nvSpPr>
          <p:cNvPr id="743" name="Google Shape;743;p30"/>
          <p:cNvSpPr/>
          <p:nvPr/>
        </p:nvSpPr>
        <p:spPr>
          <a:xfrm rot="-4971949">
            <a:off x="-2637631" y="-1324354"/>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4" name="Google Shape;744;p30"/>
          <p:cNvGrpSpPr/>
          <p:nvPr/>
        </p:nvGrpSpPr>
        <p:grpSpPr>
          <a:xfrm flipH="1">
            <a:off x="9155574" y="-107249"/>
            <a:ext cx="3036423" cy="7072503"/>
            <a:chOff x="224725" y="566950"/>
            <a:chExt cx="1850875" cy="4311100"/>
          </a:xfrm>
        </p:grpSpPr>
        <p:sp>
          <p:nvSpPr>
            <p:cNvPr id="745" name="Google Shape;745;p3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9" name="Google Shape;769;p30"/>
          <p:cNvSpPr/>
          <p:nvPr/>
        </p:nvSpPr>
        <p:spPr>
          <a:xfrm rot="250550" flipH="1">
            <a:off x="1118289" y="4146943"/>
            <a:ext cx="7934099" cy="48814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0" name="Google Shape;770;p30"/>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71" name="Google Shape;771;p30"/>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5264306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0">
  <p:cSld name="Title and text 10">
    <p:spTree>
      <p:nvGrpSpPr>
        <p:cNvPr id="1" name="Shape 772"/>
        <p:cNvGrpSpPr/>
        <p:nvPr/>
      </p:nvGrpSpPr>
      <p:grpSpPr>
        <a:xfrm>
          <a:off x="0" y="0"/>
          <a:ext cx="0" cy="0"/>
          <a:chOff x="0" y="0"/>
          <a:chExt cx="0" cy="0"/>
        </a:xfrm>
      </p:grpSpPr>
      <p:grpSp>
        <p:nvGrpSpPr>
          <p:cNvPr id="773" name="Google Shape;773;p31"/>
          <p:cNvGrpSpPr/>
          <p:nvPr/>
        </p:nvGrpSpPr>
        <p:grpSpPr>
          <a:xfrm>
            <a:off x="6386243" y="4364221"/>
            <a:ext cx="3072616" cy="3058492"/>
            <a:chOff x="2414491" y="671177"/>
            <a:chExt cx="1830972" cy="1822411"/>
          </a:xfrm>
        </p:grpSpPr>
        <p:sp>
          <p:nvSpPr>
            <p:cNvPr id="774" name="Google Shape;774;p3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8" name="Google Shape;808;p31"/>
          <p:cNvSpPr/>
          <p:nvPr/>
        </p:nvSpPr>
        <p:spPr>
          <a:xfrm rot="-919010">
            <a:off x="8976190" y="-495357"/>
            <a:ext cx="4529700" cy="451091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31"/>
          <p:cNvSpPr/>
          <p:nvPr/>
        </p:nvSpPr>
        <p:spPr>
          <a:xfrm rot="-5620636">
            <a:off x="-1467309" y="2121879"/>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0" name="Google Shape;810;p31"/>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11" name="Google Shape;811;p31"/>
          <p:cNvSpPr txBox="1">
            <a:spLocks noGrp="1"/>
          </p:cNvSpPr>
          <p:nvPr>
            <p:ph type="subTitle" idx="1"/>
          </p:nvPr>
        </p:nvSpPr>
        <p:spPr>
          <a:xfrm>
            <a:off x="6704233" y="2703200"/>
            <a:ext cx="4536800" cy="145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92494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p:nvPr/>
        </p:nvSpPr>
        <p:spPr>
          <a:xfrm rot="-1762095" flipH="1">
            <a:off x="-860639" y="3178261"/>
            <a:ext cx="3387271" cy="50419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10852834" y="2535567"/>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txBox="1">
            <a:spLocks noGrp="1"/>
          </p:cNvSpPr>
          <p:nvPr>
            <p:ph type="body" idx="1"/>
          </p:nvPr>
        </p:nvSpPr>
        <p:spPr>
          <a:xfrm>
            <a:off x="951000" y="1536633"/>
            <a:ext cx="102900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AutoNum type="arabicPeriod"/>
              <a:defRPr sz="1600"/>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855829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1 ">
  <p:cSld name="Title and text 11 ">
    <p:spTree>
      <p:nvGrpSpPr>
        <p:cNvPr id="1" name="Shape 812"/>
        <p:cNvGrpSpPr/>
        <p:nvPr/>
      </p:nvGrpSpPr>
      <p:grpSpPr>
        <a:xfrm>
          <a:off x="0" y="0"/>
          <a:ext cx="0" cy="0"/>
          <a:chOff x="0" y="0"/>
          <a:chExt cx="0" cy="0"/>
        </a:xfrm>
      </p:grpSpPr>
      <p:sp>
        <p:nvSpPr>
          <p:cNvPr id="813" name="Google Shape;813;p32"/>
          <p:cNvSpPr/>
          <p:nvPr/>
        </p:nvSpPr>
        <p:spPr>
          <a:xfrm>
            <a:off x="5680567" y="26094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4" name="Google Shape;814;p32"/>
          <p:cNvSpPr/>
          <p:nvPr/>
        </p:nvSpPr>
        <p:spPr>
          <a:xfrm rot="-4971949">
            <a:off x="8870869" y="2487146"/>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5" name="Google Shape;815;p32"/>
          <p:cNvSpPr/>
          <p:nvPr/>
        </p:nvSpPr>
        <p:spPr>
          <a:xfrm rot="7019959" flipH="1">
            <a:off x="-1282868" y="-1769968"/>
            <a:ext cx="5396136" cy="332001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6" name="Google Shape;816;p32"/>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17" name="Google Shape;817;p32"/>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4237717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2 ">
  <p:cSld name="Title and text 12 ">
    <p:spTree>
      <p:nvGrpSpPr>
        <p:cNvPr id="1" name="Shape 818"/>
        <p:cNvGrpSpPr/>
        <p:nvPr/>
      </p:nvGrpSpPr>
      <p:grpSpPr>
        <a:xfrm>
          <a:off x="0" y="0"/>
          <a:ext cx="0" cy="0"/>
          <a:chOff x="0" y="0"/>
          <a:chExt cx="0" cy="0"/>
        </a:xfrm>
      </p:grpSpPr>
      <p:sp>
        <p:nvSpPr>
          <p:cNvPr id="819" name="Google Shape;819;p33"/>
          <p:cNvSpPr/>
          <p:nvPr/>
        </p:nvSpPr>
        <p:spPr>
          <a:xfrm rot="-4971949">
            <a:off x="8665936" y="916080"/>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0" name="Google Shape;820;p33"/>
          <p:cNvSpPr/>
          <p:nvPr/>
        </p:nvSpPr>
        <p:spPr>
          <a:xfrm rot="9475593">
            <a:off x="-2632930" y="-594769"/>
            <a:ext cx="5396193" cy="331993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33"/>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22" name="Google Shape;822;p33"/>
          <p:cNvSpPr txBox="1">
            <a:spLocks noGrp="1"/>
          </p:cNvSpPr>
          <p:nvPr>
            <p:ph type="subTitle" idx="1"/>
          </p:nvPr>
        </p:nvSpPr>
        <p:spPr>
          <a:xfrm>
            <a:off x="950967" y="1455833"/>
            <a:ext cx="8352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867"/>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33383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3">
  <p:cSld name="Title and text 13">
    <p:spTree>
      <p:nvGrpSpPr>
        <p:cNvPr id="1" name="Shape 823"/>
        <p:cNvGrpSpPr/>
        <p:nvPr/>
      </p:nvGrpSpPr>
      <p:grpSpPr>
        <a:xfrm>
          <a:off x="0" y="0"/>
          <a:ext cx="0" cy="0"/>
          <a:chOff x="0" y="0"/>
          <a:chExt cx="0" cy="0"/>
        </a:xfrm>
      </p:grpSpPr>
      <p:sp>
        <p:nvSpPr>
          <p:cNvPr id="824" name="Google Shape;824;p34"/>
          <p:cNvSpPr/>
          <p:nvPr/>
        </p:nvSpPr>
        <p:spPr>
          <a:xfrm rot="-5400000" flipH="1">
            <a:off x="8068837" y="22557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5" name="Google Shape;825;p34"/>
          <p:cNvSpPr/>
          <p:nvPr/>
        </p:nvSpPr>
        <p:spPr>
          <a:xfrm>
            <a:off x="-999867" y="40985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6" name="Google Shape;826;p34"/>
          <p:cNvGrpSpPr/>
          <p:nvPr/>
        </p:nvGrpSpPr>
        <p:grpSpPr>
          <a:xfrm rot="10800000">
            <a:off x="8272700" y="1659193"/>
            <a:ext cx="2262349" cy="2251771"/>
            <a:chOff x="2414491" y="671177"/>
            <a:chExt cx="1830972" cy="1822411"/>
          </a:xfrm>
        </p:grpSpPr>
        <p:sp>
          <p:nvSpPr>
            <p:cNvPr id="827" name="Google Shape;827;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1" name="Google Shape;861;p34"/>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62" name="Google Shape;862;p34"/>
          <p:cNvSpPr txBox="1">
            <a:spLocks noGrp="1"/>
          </p:cNvSpPr>
          <p:nvPr>
            <p:ph type="subTitle" idx="1"/>
          </p:nvPr>
        </p:nvSpPr>
        <p:spPr>
          <a:xfrm>
            <a:off x="950967" y="14558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867"/>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extLst>
      <p:ext uri="{BB962C8B-B14F-4D97-AF65-F5344CB8AC3E}">
        <p14:creationId xmlns:p14="http://schemas.microsoft.com/office/powerpoint/2010/main" val="41937693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14 ">
  <p:cSld name="Title and text 14 ">
    <p:spTree>
      <p:nvGrpSpPr>
        <p:cNvPr id="1" name="Shape 863"/>
        <p:cNvGrpSpPr/>
        <p:nvPr/>
      </p:nvGrpSpPr>
      <p:grpSpPr>
        <a:xfrm>
          <a:off x="0" y="0"/>
          <a:ext cx="0" cy="0"/>
          <a:chOff x="0" y="0"/>
          <a:chExt cx="0" cy="0"/>
        </a:xfrm>
      </p:grpSpPr>
      <p:grpSp>
        <p:nvGrpSpPr>
          <p:cNvPr id="864" name="Google Shape;864;p35"/>
          <p:cNvGrpSpPr/>
          <p:nvPr/>
        </p:nvGrpSpPr>
        <p:grpSpPr>
          <a:xfrm flipH="1">
            <a:off x="9218741" y="-107265"/>
            <a:ext cx="3036423" cy="7072503"/>
            <a:chOff x="224725" y="566950"/>
            <a:chExt cx="1850875" cy="4311100"/>
          </a:xfrm>
        </p:grpSpPr>
        <p:sp>
          <p:nvSpPr>
            <p:cNvPr id="865" name="Google Shape;865;p3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9" name="Google Shape;889;p35"/>
          <p:cNvSpPr/>
          <p:nvPr/>
        </p:nvSpPr>
        <p:spPr>
          <a:xfrm rot="5400000" flipH="1">
            <a:off x="-3196392" y="-1032629"/>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0" name="Google Shape;890;p35"/>
          <p:cNvSpPr/>
          <p:nvPr/>
        </p:nvSpPr>
        <p:spPr>
          <a:xfrm rot="-7977677">
            <a:off x="8834927" y="32105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1" name="Google Shape;891;p35"/>
          <p:cNvSpPr/>
          <p:nvPr/>
        </p:nvSpPr>
        <p:spPr>
          <a:xfrm rot="667591">
            <a:off x="7094248" y="3674257"/>
            <a:ext cx="2585209" cy="440764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3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3" name="Google Shape;893;p35"/>
          <p:cNvSpPr txBox="1">
            <a:spLocks noGrp="1"/>
          </p:cNvSpPr>
          <p:nvPr>
            <p:ph type="subTitle" idx="1"/>
          </p:nvPr>
        </p:nvSpPr>
        <p:spPr>
          <a:xfrm>
            <a:off x="1196900" y="1970400"/>
            <a:ext cx="6412400" cy="366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D9C8B"/>
              </a:buClr>
              <a:buSzPts val="1600"/>
              <a:buFont typeface="Cairo"/>
              <a:buChar char="●"/>
              <a:defRPr sz="2133"/>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a:endParaRPr/>
          </a:p>
        </p:txBody>
      </p:sp>
    </p:spTree>
    <p:extLst>
      <p:ext uri="{BB962C8B-B14F-4D97-AF65-F5344CB8AC3E}">
        <p14:creationId xmlns:p14="http://schemas.microsoft.com/office/powerpoint/2010/main" val="3969190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94"/>
        <p:cNvGrpSpPr/>
        <p:nvPr/>
      </p:nvGrpSpPr>
      <p:grpSpPr>
        <a:xfrm>
          <a:off x="0" y="0"/>
          <a:ext cx="0" cy="0"/>
          <a:chOff x="0" y="0"/>
          <a:chExt cx="0" cy="0"/>
        </a:xfrm>
      </p:grpSpPr>
      <p:sp>
        <p:nvSpPr>
          <p:cNvPr id="895" name="Google Shape;895;p36"/>
          <p:cNvSpPr/>
          <p:nvPr/>
        </p:nvSpPr>
        <p:spPr>
          <a:xfrm rot="-5620610">
            <a:off x="10345649" y="460535"/>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6" name="Google Shape;896;p36"/>
          <p:cNvSpPr/>
          <p:nvPr/>
        </p:nvSpPr>
        <p:spPr>
          <a:xfrm rot="-5400000" flipH="1">
            <a:off x="-933677" y="3621495"/>
            <a:ext cx="4529749" cy="451096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7" name="Google Shape;897;p36"/>
          <p:cNvSpPr/>
          <p:nvPr/>
        </p:nvSpPr>
        <p:spPr>
          <a:xfrm rot="1891771" flipH="1">
            <a:off x="4844521" y="4179521"/>
            <a:ext cx="2909395" cy="496035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8" name="Google Shape;898;p3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9" name="Google Shape;899;p36"/>
          <p:cNvSpPr txBox="1">
            <a:spLocks noGrp="1"/>
          </p:cNvSpPr>
          <p:nvPr>
            <p:ph type="subTitle" idx="1"/>
          </p:nvPr>
        </p:nvSpPr>
        <p:spPr>
          <a:xfrm>
            <a:off x="7205167" y="1778033"/>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0" name="Google Shape;900;p36"/>
          <p:cNvSpPr txBox="1">
            <a:spLocks noGrp="1"/>
          </p:cNvSpPr>
          <p:nvPr>
            <p:ph type="subTitle" idx="2"/>
          </p:nvPr>
        </p:nvSpPr>
        <p:spPr>
          <a:xfrm>
            <a:off x="7205167" y="3803967"/>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1" name="Google Shape;901;p36"/>
          <p:cNvSpPr txBox="1">
            <a:spLocks noGrp="1"/>
          </p:cNvSpPr>
          <p:nvPr>
            <p:ph type="subTitle" idx="3"/>
          </p:nvPr>
        </p:nvSpPr>
        <p:spPr>
          <a:xfrm>
            <a:off x="7205167" y="2452373"/>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2" name="Google Shape;902;p36"/>
          <p:cNvSpPr txBox="1">
            <a:spLocks noGrp="1"/>
          </p:cNvSpPr>
          <p:nvPr>
            <p:ph type="subTitle" idx="4"/>
          </p:nvPr>
        </p:nvSpPr>
        <p:spPr>
          <a:xfrm>
            <a:off x="7205167" y="4478307"/>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6437217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03"/>
        <p:cNvGrpSpPr/>
        <p:nvPr/>
      </p:nvGrpSpPr>
      <p:grpSpPr>
        <a:xfrm>
          <a:off x="0" y="0"/>
          <a:ext cx="0" cy="0"/>
          <a:chOff x="0" y="0"/>
          <a:chExt cx="0" cy="0"/>
        </a:xfrm>
      </p:grpSpPr>
      <p:sp>
        <p:nvSpPr>
          <p:cNvPr id="904" name="Google Shape;904;p37"/>
          <p:cNvSpPr/>
          <p:nvPr/>
        </p:nvSpPr>
        <p:spPr>
          <a:xfrm rot="5035045">
            <a:off x="-3097023" y="3835606"/>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5" name="Google Shape;905;p37"/>
          <p:cNvGrpSpPr/>
          <p:nvPr/>
        </p:nvGrpSpPr>
        <p:grpSpPr>
          <a:xfrm>
            <a:off x="-142824" y="-1123379"/>
            <a:ext cx="3072616" cy="3058492"/>
            <a:chOff x="2414491" y="671177"/>
            <a:chExt cx="1830972" cy="1822411"/>
          </a:xfrm>
        </p:grpSpPr>
        <p:sp>
          <p:nvSpPr>
            <p:cNvPr id="906" name="Google Shape;906;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0" name="Google Shape;940;p37"/>
          <p:cNvSpPr/>
          <p:nvPr/>
        </p:nvSpPr>
        <p:spPr>
          <a:xfrm rot="-4280482">
            <a:off x="9058377" y="-1955847"/>
            <a:ext cx="4500644" cy="669910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37"/>
          <p:cNvSpPr/>
          <p:nvPr/>
        </p:nvSpPr>
        <p:spPr>
          <a:xfrm rot="-7977677">
            <a:off x="6830861" y="54081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2" name="Google Shape;942;p3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43" name="Google Shape;943;p37"/>
          <p:cNvSpPr txBox="1">
            <a:spLocks noGrp="1"/>
          </p:cNvSpPr>
          <p:nvPr>
            <p:ph type="subTitle" idx="1"/>
          </p:nvPr>
        </p:nvSpPr>
        <p:spPr>
          <a:xfrm>
            <a:off x="9510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4" name="Google Shape;944;p37"/>
          <p:cNvSpPr txBox="1">
            <a:spLocks noGrp="1"/>
          </p:cNvSpPr>
          <p:nvPr>
            <p:ph type="subTitle" idx="2"/>
          </p:nvPr>
        </p:nvSpPr>
        <p:spPr>
          <a:xfrm>
            <a:off x="46508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7"/>
          <p:cNvSpPr txBox="1">
            <a:spLocks noGrp="1"/>
          </p:cNvSpPr>
          <p:nvPr>
            <p:ph type="subTitle" idx="3"/>
          </p:nvPr>
        </p:nvSpPr>
        <p:spPr>
          <a:xfrm>
            <a:off x="9510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6" name="Google Shape;946;p37"/>
          <p:cNvSpPr txBox="1">
            <a:spLocks noGrp="1"/>
          </p:cNvSpPr>
          <p:nvPr>
            <p:ph type="subTitle" idx="4"/>
          </p:nvPr>
        </p:nvSpPr>
        <p:spPr>
          <a:xfrm>
            <a:off x="46508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7" name="Google Shape;947;p37"/>
          <p:cNvSpPr txBox="1">
            <a:spLocks noGrp="1"/>
          </p:cNvSpPr>
          <p:nvPr>
            <p:ph type="subTitle" idx="5"/>
          </p:nvPr>
        </p:nvSpPr>
        <p:spPr>
          <a:xfrm>
            <a:off x="83506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8" name="Google Shape;948;p37"/>
          <p:cNvSpPr txBox="1">
            <a:spLocks noGrp="1"/>
          </p:cNvSpPr>
          <p:nvPr>
            <p:ph type="subTitle" idx="6"/>
          </p:nvPr>
        </p:nvSpPr>
        <p:spPr>
          <a:xfrm>
            <a:off x="83506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325480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49"/>
        <p:cNvGrpSpPr/>
        <p:nvPr/>
      </p:nvGrpSpPr>
      <p:grpSpPr>
        <a:xfrm>
          <a:off x="0" y="0"/>
          <a:ext cx="0" cy="0"/>
          <a:chOff x="0" y="0"/>
          <a:chExt cx="0" cy="0"/>
        </a:xfrm>
      </p:grpSpPr>
      <p:grpSp>
        <p:nvGrpSpPr>
          <p:cNvPr id="950" name="Google Shape;950;p38"/>
          <p:cNvGrpSpPr/>
          <p:nvPr/>
        </p:nvGrpSpPr>
        <p:grpSpPr>
          <a:xfrm flipH="1">
            <a:off x="9218741" y="-107265"/>
            <a:ext cx="3036423" cy="7072503"/>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75" name="Google Shape;975;p38"/>
          <p:cNvSpPr/>
          <p:nvPr/>
        </p:nvSpPr>
        <p:spPr>
          <a:xfrm rot="5400000" flipH="1">
            <a:off x="-3196392" y="-1032629"/>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6" name="Google Shape;976;p38"/>
          <p:cNvSpPr/>
          <p:nvPr/>
        </p:nvSpPr>
        <p:spPr>
          <a:xfrm rot="-7977677">
            <a:off x="8834927" y="32105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7" name="Google Shape;977;p38"/>
          <p:cNvSpPr/>
          <p:nvPr/>
        </p:nvSpPr>
        <p:spPr>
          <a:xfrm rot="667591">
            <a:off x="7094248" y="3674257"/>
            <a:ext cx="2585209" cy="440764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8" name="Google Shape;978;p38"/>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9" name="Google Shape;979;p38"/>
          <p:cNvSpPr txBox="1">
            <a:spLocks noGrp="1"/>
          </p:cNvSpPr>
          <p:nvPr>
            <p:ph type="subTitle" idx="1"/>
          </p:nvPr>
        </p:nvSpPr>
        <p:spPr>
          <a:xfrm>
            <a:off x="2151200" y="1765267"/>
            <a:ext cx="4764400" cy="60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2151200" y="3170207"/>
            <a:ext cx="4764400" cy="60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2151200" y="2388920"/>
            <a:ext cx="4764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2151200" y="3793860"/>
            <a:ext cx="4764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2151200" y="4575147"/>
            <a:ext cx="4764400" cy="60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2151200" y="5198800"/>
            <a:ext cx="4764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2494642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5"/>
        <p:cNvGrpSpPr/>
        <p:nvPr/>
      </p:nvGrpSpPr>
      <p:grpSpPr>
        <a:xfrm>
          <a:off x="0" y="0"/>
          <a:ext cx="0" cy="0"/>
          <a:chOff x="0" y="0"/>
          <a:chExt cx="0" cy="0"/>
        </a:xfrm>
      </p:grpSpPr>
      <p:sp>
        <p:nvSpPr>
          <p:cNvPr id="986" name="Google Shape;986;p39"/>
          <p:cNvSpPr/>
          <p:nvPr/>
        </p:nvSpPr>
        <p:spPr>
          <a:xfrm rot="-7977680">
            <a:off x="3914702" y="5159934"/>
            <a:ext cx="3240145" cy="3109009"/>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87" name="Google Shape;987;p39"/>
          <p:cNvGrpSpPr/>
          <p:nvPr/>
        </p:nvGrpSpPr>
        <p:grpSpPr>
          <a:xfrm rot="10800000" flipH="1">
            <a:off x="274212" y="2671730"/>
            <a:ext cx="2517709" cy="2505937"/>
            <a:chOff x="2414491" y="671177"/>
            <a:chExt cx="1830972" cy="1822411"/>
          </a:xfrm>
        </p:grpSpPr>
        <p:sp>
          <p:nvSpPr>
            <p:cNvPr id="988" name="Google Shape;988;p3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2" name="Google Shape;1022;p39"/>
          <p:cNvSpPr/>
          <p:nvPr/>
        </p:nvSpPr>
        <p:spPr>
          <a:xfrm rot="135969" flipH="1">
            <a:off x="-1324106" y="-12764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3" name="Google Shape;1023;p3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24" name="Google Shape;1024;p39"/>
          <p:cNvSpPr txBox="1">
            <a:spLocks noGrp="1"/>
          </p:cNvSpPr>
          <p:nvPr>
            <p:ph type="subTitle" idx="1"/>
          </p:nvPr>
        </p:nvSpPr>
        <p:spPr>
          <a:xfrm>
            <a:off x="2953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5" name="Google Shape;1025;p39"/>
          <p:cNvSpPr txBox="1">
            <a:spLocks noGrp="1"/>
          </p:cNvSpPr>
          <p:nvPr>
            <p:ph type="subTitle" idx="2"/>
          </p:nvPr>
        </p:nvSpPr>
        <p:spPr>
          <a:xfrm>
            <a:off x="6348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39"/>
          <p:cNvSpPr txBox="1">
            <a:spLocks noGrp="1"/>
          </p:cNvSpPr>
          <p:nvPr>
            <p:ph type="subTitle" idx="3"/>
          </p:nvPr>
        </p:nvSpPr>
        <p:spPr>
          <a:xfrm>
            <a:off x="2953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39"/>
          <p:cNvSpPr txBox="1">
            <a:spLocks noGrp="1"/>
          </p:cNvSpPr>
          <p:nvPr>
            <p:ph type="subTitle" idx="4"/>
          </p:nvPr>
        </p:nvSpPr>
        <p:spPr>
          <a:xfrm>
            <a:off x="6348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39"/>
          <p:cNvSpPr txBox="1">
            <a:spLocks noGrp="1"/>
          </p:cNvSpPr>
          <p:nvPr>
            <p:ph type="subTitle" idx="5"/>
          </p:nvPr>
        </p:nvSpPr>
        <p:spPr>
          <a:xfrm>
            <a:off x="2953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9" name="Google Shape;1029;p39"/>
          <p:cNvSpPr txBox="1">
            <a:spLocks noGrp="1"/>
          </p:cNvSpPr>
          <p:nvPr>
            <p:ph type="subTitle" idx="6"/>
          </p:nvPr>
        </p:nvSpPr>
        <p:spPr>
          <a:xfrm>
            <a:off x="6348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0" name="Google Shape;1030;p39"/>
          <p:cNvSpPr txBox="1">
            <a:spLocks noGrp="1"/>
          </p:cNvSpPr>
          <p:nvPr>
            <p:ph type="subTitle" idx="7"/>
          </p:nvPr>
        </p:nvSpPr>
        <p:spPr>
          <a:xfrm>
            <a:off x="2953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1" name="Google Shape;1031;p39"/>
          <p:cNvSpPr txBox="1">
            <a:spLocks noGrp="1"/>
          </p:cNvSpPr>
          <p:nvPr>
            <p:ph type="subTitle" idx="8"/>
          </p:nvPr>
        </p:nvSpPr>
        <p:spPr>
          <a:xfrm>
            <a:off x="6348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2" name="Google Shape;1032;p39"/>
          <p:cNvSpPr/>
          <p:nvPr/>
        </p:nvSpPr>
        <p:spPr>
          <a:xfrm rot="-5035048" flipH="1">
            <a:off x="7165053" y="792230"/>
            <a:ext cx="9105467" cy="560218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6339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033"/>
        <p:cNvGrpSpPr/>
        <p:nvPr/>
      </p:nvGrpSpPr>
      <p:grpSpPr>
        <a:xfrm>
          <a:off x="0" y="0"/>
          <a:ext cx="0" cy="0"/>
          <a:chOff x="0" y="0"/>
          <a:chExt cx="0" cy="0"/>
        </a:xfrm>
      </p:grpSpPr>
      <p:sp>
        <p:nvSpPr>
          <p:cNvPr id="1034" name="Google Shape;1034;p40"/>
          <p:cNvSpPr/>
          <p:nvPr/>
        </p:nvSpPr>
        <p:spPr>
          <a:xfrm rot="135969" flipH="1">
            <a:off x="-1350572" y="-1071083"/>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5" name="Google Shape;1035;p40"/>
          <p:cNvSpPr/>
          <p:nvPr/>
        </p:nvSpPr>
        <p:spPr>
          <a:xfrm rot="-581251">
            <a:off x="7826805" y="3438822"/>
            <a:ext cx="9105519" cy="560222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36" name="Google Shape;1036;p40"/>
          <p:cNvGrpSpPr/>
          <p:nvPr/>
        </p:nvGrpSpPr>
        <p:grpSpPr>
          <a:xfrm rot="10800000" flipH="1">
            <a:off x="1549512" y="-1202970"/>
            <a:ext cx="2517709" cy="2505937"/>
            <a:chOff x="2414491" y="671177"/>
            <a:chExt cx="1830972" cy="1822411"/>
          </a:xfrm>
        </p:grpSpPr>
        <p:sp>
          <p:nvSpPr>
            <p:cNvPr id="1037" name="Google Shape;1037;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1" name="Google Shape;1071;p40"/>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72" name="Google Shape;1072;p40"/>
          <p:cNvSpPr txBox="1">
            <a:spLocks noGrp="1"/>
          </p:cNvSpPr>
          <p:nvPr>
            <p:ph type="subTitle" idx="1"/>
          </p:nvPr>
        </p:nvSpPr>
        <p:spPr>
          <a:xfrm>
            <a:off x="1276000" y="3901467"/>
            <a:ext cx="22576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3" name="Google Shape;1073;p40"/>
          <p:cNvSpPr txBox="1">
            <a:spLocks noGrp="1"/>
          </p:cNvSpPr>
          <p:nvPr>
            <p:ph type="subTitle" idx="2"/>
          </p:nvPr>
        </p:nvSpPr>
        <p:spPr>
          <a:xfrm>
            <a:off x="3736800" y="3901467"/>
            <a:ext cx="22576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4" name="Google Shape;1074;p40"/>
          <p:cNvSpPr txBox="1">
            <a:spLocks noGrp="1"/>
          </p:cNvSpPr>
          <p:nvPr>
            <p:ph type="subTitle" idx="3"/>
          </p:nvPr>
        </p:nvSpPr>
        <p:spPr>
          <a:xfrm>
            <a:off x="1276000" y="4423331"/>
            <a:ext cx="2257600" cy="13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5" name="Google Shape;1075;p40"/>
          <p:cNvSpPr txBox="1">
            <a:spLocks noGrp="1"/>
          </p:cNvSpPr>
          <p:nvPr>
            <p:ph type="subTitle" idx="4"/>
          </p:nvPr>
        </p:nvSpPr>
        <p:spPr>
          <a:xfrm>
            <a:off x="3736800" y="4423335"/>
            <a:ext cx="2257600" cy="13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6" name="Google Shape;1076;p40"/>
          <p:cNvSpPr txBox="1">
            <a:spLocks noGrp="1"/>
          </p:cNvSpPr>
          <p:nvPr>
            <p:ph type="subTitle" idx="5"/>
          </p:nvPr>
        </p:nvSpPr>
        <p:spPr>
          <a:xfrm>
            <a:off x="6197597" y="3901467"/>
            <a:ext cx="22576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7" name="Google Shape;1077;p40"/>
          <p:cNvSpPr txBox="1">
            <a:spLocks noGrp="1"/>
          </p:cNvSpPr>
          <p:nvPr>
            <p:ph type="subTitle" idx="6"/>
          </p:nvPr>
        </p:nvSpPr>
        <p:spPr>
          <a:xfrm>
            <a:off x="6197597" y="4423335"/>
            <a:ext cx="2257600" cy="13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8" name="Google Shape;1078;p40"/>
          <p:cNvSpPr txBox="1">
            <a:spLocks noGrp="1"/>
          </p:cNvSpPr>
          <p:nvPr>
            <p:ph type="subTitle" idx="7"/>
          </p:nvPr>
        </p:nvSpPr>
        <p:spPr>
          <a:xfrm>
            <a:off x="8658400" y="3901467"/>
            <a:ext cx="22576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9" name="Google Shape;1079;p40"/>
          <p:cNvSpPr txBox="1">
            <a:spLocks noGrp="1"/>
          </p:cNvSpPr>
          <p:nvPr>
            <p:ph type="subTitle" idx="8"/>
          </p:nvPr>
        </p:nvSpPr>
        <p:spPr>
          <a:xfrm>
            <a:off x="8658400" y="4423335"/>
            <a:ext cx="2257600" cy="13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858465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80"/>
        <p:cNvGrpSpPr/>
        <p:nvPr/>
      </p:nvGrpSpPr>
      <p:grpSpPr>
        <a:xfrm>
          <a:off x="0" y="0"/>
          <a:ext cx="0" cy="0"/>
          <a:chOff x="0" y="0"/>
          <a:chExt cx="0" cy="0"/>
        </a:xfrm>
      </p:grpSpPr>
      <p:sp>
        <p:nvSpPr>
          <p:cNvPr id="1081" name="Google Shape;1081;p41"/>
          <p:cNvSpPr/>
          <p:nvPr/>
        </p:nvSpPr>
        <p:spPr>
          <a:xfrm>
            <a:off x="5983667" y="969970"/>
            <a:ext cx="8746647" cy="6981708"/>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2" name="Google Shape;1082;p41"/>
          <p:cNvSpPr/>
          <p:nvPr/>
        </p:nvSpPr>
        <p:spPr>
          <a:xfrm rot="5400000">
            <a:off x="-3418166" y="15013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3" name="Google Shape;1083;p41"/>
          <p:cNvSpPr/>
          <p:nvPr/>
        </p:nvSpPr>
        <p:spPr>
          <a:xfrm rot="-7977677">
            <a:off x="847194" y="-397841"/>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4" name="Google Shape;1084;p4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85" name="Google Shape;1085;p41"/>
          <p:cNvSpPr txBox="1">
            <a:spLocks noGrp="1"/>
          </p:cNvSpPr>
          <p:nvPr>
            <p:ph type="subTitle" idx="1"/>
          </p:nvPr>
        </p:nvSpPr>
        <p:spPr>
          <a:xfrm>
            <a:off x="14590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6" name="Google Shape;1086;p41"/>
          <p:cNvSpPr txBox="1">
            <a:spLocks noGrp="1"/>
          </p:cNvSpPr>
          <p:nvPr>
            <p:ph type="subTitle" idx="2"/>
          </p:nvPr>
        </p:nvSpPr>
        <p:spPr>
          <a:xfrm>
            <a:off x="46508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7" name="Google Shape;1087;p41"/>
          <p:cNvSpPr txBox="1">
            <a:spLocks noGrp="1"/>
          </p:cNvSpPr>
          <p:nvPr>
            <p:ph type="subTitle" idx="3"/>
          </p:nvPr>
        </p:nvSpPr>
        <p:spPr>
          <a:xfrm>
            <a:off x="14590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8" name="Google Shape;1088;p41"/>
          <p:cNvSpPr txBox="1">
            <a:spLocks noGrp="1"/>
          </p:cNvSpPr>
          <p:nvPr>
            <p:ph type="subTitle" idx="4"/>
          </p:nvPr>
        </p:nvSpPr>
        <p:spPr>
          <a:xfrm>
            <a:off x="46508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9" name="Google Shape;1089;p41"/>
          <p:cNvSpPr txBox="1">
            <a:spLocks noGrp="1"/>
          </p:cNvSpPr>
          <p:nvPr>
            <p:ph type="subTitle" idx="5"/>
          </p:nvPr>
        </p:nvSpPr>
        <p:spPr>
          <a:xfrm>
            <a:off x="78426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0" name="Google Shape;1090;p41"/>
          <p:cNvSpPr txBox="1">
            <a:spLocks noGrp="1"/>
          </p:cNvSpPr>
          <p:nvPr>
            <p:ph type="subTitle" idx="6"/>
          </p:nvPr>
        </p:nvSpPr>
        <p:spPr>
          <a:xfrm>
            <a:off x="78426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1" name="Google Shape;1091;p41"/>
          <p:cNvSpPr txBox="1">
            <a:spLocks noGrp="1"/>
          </p:cNvSpPr>
          <p:nvPr>
            <p:ph type="subTitle" idx="7"/>
          </p:nvPr>
        </p:nvSpPr>
        <p:spPr>
          <a:xfrm>
            <a:off x="14590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2" name="Google Shape;1092;p41"/>
          <p:cNvSpPr txBox="1">
            <a:spLocks noGrp="1"/>
          </p:cNvSpPr>
          <p:nvPr>
            <p:ph type="subTitle" idx="8"/>
          </p:nvPr>
        </p:nvSpPr>
        <p:spPr>
          <a:xfrm>
            <a:off x="46508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3" name="Google Shape;1093;p41"/>
          <p:cNvSpPr txBox="1">
            <a:spLocks noGrp="1"/>
          </p:cNvSpPr>
          <p:nvPr>
            <p:ph type="subTitle" idx="9"/>
          </p:nvPr>
        </p:nvSpPr>
        <p:spPr>
          <a:xfrm>
            <a:off x="14590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41"/>
          <p:cNvSpPr txBox="1">
            <a:spLocks noGrp="1"/>
          </p:cNvSpPr>
          <p:nvPr>
            <p:ph type="subTitle" idx="13"/>
          </p:nvPr>
        </p:nvSpPr>
        <p:spPr>
          <a:xfrm>
            <a:off x="46508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41"/>
          <p:cNvSpPr txBox="1">
            <a:spLocks noGrp="1"/>
          </p:cNvSpPr>
          <p:nvPr>
            <p:ph type="subTitle" idx="14"/>
          </p:nvPr>
        </p:nvSpPr>
        <p:spPr>
          <a:xfrm>
            <a:off x="78426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6" name="Google Shape;1096;p41"/>
          <p:cNvSpPr txBox="1">
            <a:spLocks noGrp="1"/>
          </p:cNvSpPr>
          <p:nvPr>
            <p:ph type="subTitle" idx="15"/>
          </p:nvPr>
        </p:nvSpPr>
        <p:spPr>
          <a:xfrm>
            <a:off x="78426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15658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5"/>
          <p:cNvSpPr/>
          <p:nvPr/>
        </p:nvSpPr>
        <p:spPr>
          <a:xfrm flipH="1">
            <a:off x="101" y="2160000"/>
            <a:ext cx="12191783" cy="30416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5"/>
          <p:cNvSpPr/>
          <p:nvPr/>
        </p:nvSpPr>
        <p:spPr>
          <a:xfrm rot="5400000">
            <a:off x="-2128199" y="-1138959"/>
            <a:ext cx="4749044" cy="403953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10265734" y="3833167"/>
            <a:ext cx="1568119" cy="204798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txBox="1">
            <a:spLocks noGrp="1"/>
          </p:cNvSpPr>
          <p:nvPr>
            <p:ph type="body" idx="1"/>
          </p:nvPr>
        </p:nvSpPr>
        <p:spPr>
          <a:xfrm>
            <a:off x="1469300"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endParaRPr/>
          </a:p>
        </p:txBody>
      </p:sp>
      <p:sp>
        <p:nvSpPr>
          <p:cNvPr id="101" name="Google Shape;101;p5"/>
          <p:cNvSpPr txBox="1">
            <a:spLocks noGrp="1"/>
          </p:cNvSpPr>
          <p:nvPr>
            <p:ph type="body" idx="2"/>
          </p:nvPr>
        </p:nvSpPr>
        <p:spPr>
          <a:xfrm>
            <a:off x="6761333"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endParaRPr/>
          </a:p>
        </p:txBody>
      </p:sp>
      <p:sp>
        <p:nvSpPr>
          <p:cNvPr id="102" name="Google Shape;102;p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5"/>
          <p:cNvSpPr txBox="1">
            <a:spLocks noGrp="1"/>
          </p:cNvSpPr>
          <p:nvPr>
            <p:ph type="subTitle" idx="3"/>
          </p:nvPr>
        </p:nvSpPr>
        <p:spPr>
          <a:xfrm>
            <a:off x="1491467" y="2221467"/>
            <a:ext cx="3939200" cy="6232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6761333" y="2221467"/>
            <a:ext cx="3939200" cy="6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5402767" y="3759867"/>
            <a:ext cx="2585095" cy="440744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83772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097"/>
        <p:cNvGrpSpPr/>
        <p:nvPr/>
      </p:nvGrpSpPr>
      <p:grpSpPr>
        <a:xfrm>
          <a:off x="0" y="0"/>
          <a:ext cx="0" cy="0"/>
          <a:chOff x="0" y="0"/>
          <a:chExt cx="0" cy="0"/>
        </a:xfrm>
      </p:grpSpPr>
      <p:grpSp>
        <p:nvGrpSpPr>
          <p:cNvPr id="1098" name="Google Shape;1098;p42"/>
          <p:cNvGrpSpPr/>
          <p:nvPr/>
        </p:nvGrpSpPr>
        <p:grpSpPr>
          <a:xfrm>
            <a:off x="636227" y="-1885179"/>
            <a:ext cx="3072616" cy="3058492"/>
            <a:chOff x="2414491" y="671177"/>
            <a:chExt cx="1830972" cy="1822411"/>
          </a:xfrm>
        </p:grpSpPr>
        <p:sp>
          <p:nvSpPr>
            <p:cNvPr id="1099" name="Google Shape;1099;p4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4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4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4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4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4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4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4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4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4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4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4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4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42"/>
          <p:cNvSpPr/>
          <p:nvPr/>
        </p:nvSpPr>
        <p:spPr>
          <a:xfrm rot="5400000">
            <a:off x="8824975" y="4126943"/>
            <a:ext cx="4529749" cy="451096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4" name="Google Shape;1134;p4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135" name="Google Shape;1135;p42"/>
          <p:cNvSpPr txBox="1">
            <a:spLocks noGrp="1"/>
          </p:cNvSpPr>
          <p:nvPr>
            <p:ph type="subTitle" idx="1"/>
          </p:nvPr>
        </p:nvSpPr>
        <p:spPr>
          <a:xfrm>
            <a:off x="2321600" y="1783700"/>
            <a:ext cx="2890400" cy="504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42"/>
          <p:cNvSpPr txBox="1">
            <a:spLocks noGrp="1"/>
          </p:cNvSpPr>
          <p:nvPr>
            <p:ph type="subTitle" idx="2"/>
          </p:nvPr>
        </p:nvSpPr>
        <p:spPr>
          <a:xfrm>
            <a:off x="2321600" y="2305584"/>
            <a:ext cx="2890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42"/>
          <p:cNvSpPr txBox="1">
            <a:spLocks noGrp="1"/>
          </p:cNvSpPr>
          <p:nvPr>
            <p:ph type="subTitle" idx="3"/>
          </p:nvPr>
        </p:nvSpPr>
        <p:spPr>
          <a:xfrm>
            <a:off x="2321600" y="3261467"/>
            <a:ext cx="2890400" cy="504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8" name="Google Shape;1138;p42"/>
          <p:cNvSpPr txBox="1">
            <a:spLocks noGrp="1"/>
          </p:cNvSpPr>
          <p:nvPr>
            <p:ph type="subTitle" idx="4"/>
          </p:nvPr>
        </p:nvSpPr>
        <p:spPr>
          <a:xfrm>
            <a:off x="2321600" y="3783517"/>
            <a:ext cx="2890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42"/>
          <p:cNvSpPr txBox="1">
            <a:spLocks noGrp="1"/>
          </p:cNvSpPr>
          <p:nvPr>
            <p:ph type="subTitle" idx="5"/>
          </p:nvPr>
        </p:nvSpPr>
        <p:spPr>
          <a:xfrm>
            <a:off x="2321600" y="4739233"/>
            <a:ext cx="2890400" cy="504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0" name="Google Shape;1140;p42"/>
          <p:cNvSpPr txBox="1">
            <a:spLocks noGrp="1"/>
          </p:cNvSpPr>
          <p:nvPr>
            <p:ph type="subTitle" idx="6"/>
          </p:nvPr>
        </p:nvSpPr>
        <p:spPr>
          <a:xfrm>
            <a:off x="2321600" y="5261284"/>
            <a:ext cx="2890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1" name="Google Shape;1141;p42"/>
          <p:cNvSpPr txBox="1">
            <a:spLocks noGrp="1"/>
          </p:cNvSpPr>
          <p:nvPr>
            <p:ph type="subTitle" idx="7"/>
          </p:nvPr>
        </p:nvSpPr>
        <p:spPr>
          <a:xfrm>
            <a:off x="6983700" y="1783700"/>
            <a:ext cx="2890400" cy="5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2" name="Google Shape;1142;p42"/>
          <p:cNvSpPr txBox="1">
            <a:spLocks noGrp="1"/>
          </p:cNvSpPr>
          <p:nvPr>
            <p:ph type="subTitle" idx="8"/>
          </p:nvPr>
        </p:nvSpPr>
        <p:spPr>
          <a:xfrm>
            <a:off x="6983700" y="2305584"/>
            <a:ext cx="2890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3" name="Google Shape;1143;p42"/>
          <p:cNvSpPr txBox="1">
            <a:spLocks noGrp="1"/>
          </p:cNvSpPr>
          <p:nvPr>
            <p:ph type="subTitle" idx="9"/>
          </p:nvPr>
        </p:nvSpPr>
        <p:spPr>
          <a:xfrm>
            <a:off x="6983700" y="3261467"/>
            <a:ext cx="2890400" cy="5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4" name="Google Shape;1144;p42"/>
          <p:cNvSpPr txBox="1">
            <a:spLocks noGrp="1"/>
          </p:cNvSpPr>
          <p:nvPr>
            <p:ph type="subTitle" idx="13"/>
          </p:nvPr>
        </p:nvSpPr>
        <p:spPr>
          <a:xfrm>
            <a:off x="6983700" y="3783517"/>
            <a:ext cx="2890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5" name="Google Shape;1145;p42"/>
          <p:cNvSpPr txBox="1">
            <a:spLocks noGrp="1"/>
          </p:cNvSpPr>
          <p:nvPr>
            <p:ph type="subTitle" idx="14"/>
          </p:nvPr>
        </p:nvSpPr>
        <p:spPr>
          <a:xfrm>
            <a:off x="6983700" y="4739233"/>
            <a:ext cx="2890400" cy="5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6" name="Google Shape;1146;p42"/>
          <p:cNvSpPr txBox="1">
            <a:spLocks noGrp="1"/>
          </p:cNvSpPr>
          <p:nvPr>
            <p:ph type="subTitle" idx="15"/>
          </p:nvPr>
        </p:nvSpPr>
        <p:spPr>
          <a:xfrm>
            <a:off x="6983700" y="5261284"/>
            <a:ext cx="2890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extLst>
      <p:ext uri="{BB962C8B-B14F-4D97-AF65-F5344CB8AC3E}">
        <p14:creationId xmlns:p14="http://schemas.microsoft.com/office/powerpoint/2010/main" val="9584908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47"/>
        <p:cNvGrpSpPr/>
        <p:nvPr/>
      </p:nvGrpSpPr>
      <p:grpSpPr>
        <a:xfrm>
          <a:off x="0" y="0"/>
          <a:ext cx="0" cy="0"/>
          <a:chOff x="0" y="0"/>
          <a:chExt cx="0" cy="0"/>
        </a:xfrm>
      </p:grpSpPr>
      <p:sp>
        <p:nvSpPr>
          <p:cNvPr id="1148" name="Google Shape;1148;p43"/>
          <p:cNvSpPr/>
          <p:nvPr/>
        </p:nvSpPr>
        <p:spPr>
          <a:xfrm rot="-8234214" flipH="1">
            <a:off x="8616219" y="-222961"/>
            <a:ext cx="5550247" cy="34146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9" name="Google Shape;1149;p43"/>
          <p:cNvSpPr/>
          <p:nvPr/>
        </p:nvSpPr>
        <p:spPr>
          <a:xfrm rot="672094">
            <a:off x="-2445115" y="2466351"/>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0" name="Google Shape;1150;p43"/>
          <p:cNvSpPr/>
          <p:nvPr/>
        </p:nvSpPr>
        <p:spPr>
          <a:xfrm>
            <a:off x="10723967" y="4711567"/>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1" name="Google Shape;1151;p4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4451068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52"/>
        <p:cNvGrpSpPr/>
        <p:nvPr/>
      </p:nvGrpSpPr>
      <p:grpSpPr>
        <a:xfrm>
          <a:off x="0" y="0"/>
          <a:ext cx="0" cy="0"/>
          <a:chOff x="0" y="0"/>
          <a:chExt cx="0" cy="0"/>
        </a:xfrm>
      </p:grpSpPr>
      <p:sp>
        <p:nvSpPr>
          <p:cNvPr id="1153" name="Google Shape;1153;p44"/>
          <p:cNvSpPr/>
          <p:nvPr/>
        </p:nvSpPr>
        <p:spPr>
          <a:xfrm rot="-2505069" flipH="1">
            <a:off x="8356862" y="1546358"/>
            <a:ext cx="5915711" cy="4952300"/>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4" name="Google Shape;1154;p44"/>
          <p:cNvSpPr/>
          <p:nvPr/>
        </p:nvSpPr>
        <p:spPr>
          <a:xfrm rot="3781174">
            <a:off x="-2192691" y="2408583"/>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55" name="Google Shape;1155;p44"/>
          <p:cNvGrpSpPr/>
          <p:nvPr/>
        </p:nvGrpSpPr>
        <p:grpSpPr>
          <a:xfrm rot="10800000" flipH="1">
            <a:off x="754922" y="2283376"/>
            <a:ext cx="2262349" cy="2251771"/>
            <a:chOff x="2414491" y="671177"/>
            <a:chExt cx="1830972" cy="1822411"/>
          </a:xfrm>
        </p:grpSpPr>
        <p:sp>
          <p:nvSpPr>
            <p:cNvPr id="1156" name="Google Shape;1156;p4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4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4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4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4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4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4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0" name="Google Shape;1190;p4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443128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191"/>
        <p:cNvGrpSpPr/>
        <p:nvPr/>
      </p:nvGrpSpPr>
      <p:grpSpPr>
        <a:xfrm>
          <a:off x="0" y="0"/>
          <a:ext cx="0" cy="0"/>
          <a:chOff x="0" y="0"/>
          <a:chExt cx="0" cy="0"/>
        </a:xfrm>
      </p:grpSpPr>
      <p:sp>
        <p:nvSpPr>
          <p:cNvPr id="1192" name="Google Shape;1192;p45"/>
          <p:cNvSpPr/>
          <p:nvPr/>
        </p:nvSpPr>
        <p:spPr>
          <a:xfrm rot="5400000">
            <a:off x="-1196113" y="607191"/>
            <a:ext cx="6542176" cy="595946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3" name="Google Shape;1193;p45"/>
          <p:cNvSpPr/>
          <p:nvPr/>
        </p:nvSpPr>
        <p:spPr>
          <a:xfrm rot="4271990">
            <a:off x="9149074" y="4045637"/>
            <a:ext cx="4538593" cy="451977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4" name="Google Shape;1194;p45"/>
          <p:cNvSpPr/>
          <p:nvPr/>
        </p:nvSpPr>
        <p:spPr>
          <a:xfrm>
            <a:off x="9353035" y="476569"/>
            <a:ext cx="1068877" cy="94279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5" name="Google Shape;1195;p4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749405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196"/>
        <p:cNvGrpSpPr/>
        <p:nvPr/>
      </p:nvGrpSpPr>
      <p:grpSpPr>
        <a:xfrm>
          <a:off x="0" y="0"/>
          <a:ext cx="0" cy="0"/>
          <a:chOff x="0" y="0"/>
          <a:chExt cx="0" cy="0"/>
        </a:xfrm>
      </p:grpSpPr>
      <p:sp>
        <p:nvSpPr>
          <p:cNvPr id="1197" name="Google Shape;1197;p46"/>
          <p:cNvSpPr/>
          <p:nvPr/>
        </p:nvSpPr>
        <p:spPr>
          <a:xfrm rot="8100090">
            <a:off x="-1703499" y="-664710"/>
            <a:ext cx="5396160" cy="331995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8" name="Google Shape;1198;p46"/>
          <p:cNvSpPr/>
          <p:nvPr/>
        </p:nvSpPr>
        <p:spPr>
          <a:xfrm rot="-2262480" flipH="1">
            <a:off x="7294146" y="4893283"/>
            <a:ext cx="6551292" cy="403053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9" name="Google Shape;1199;p4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200" name="Google Shape;1200;p46"/>
          <p:cNvSpPr/>
          <p:nvPr/>
        </p:nvSpPr>
        <p:spPr>
          <a:xfrm rot="-7977666">
            <a:off x="10109156" y="12322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40156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206"/>
        <p:cNvGrpSpPr/>
        <p:nvPr/>
      </p:nvGrpSpPr>
      <p:grpSpPr>
        <a:xfrm>
          <a:off x="0" y="0"/>
          <a:ext cx="0" cy="0"/>
          <a:chOff x="0" y="0"/>
          <a:chExt cx="0" cy="0"/>
        </a:xfrm>
      </p:grpSpPr>
      <p:sp>
        <p:nvSpPr>
          <p:cNvPr id="1207" name="Google Shape;1207;p48"/>
          <p:cNvSpPr/>
          <p:nvPr/>
        </p:nvSpPr>
        <p:spPr>
          <a:xfrm rot="912733" flipH="1">
            <a:off x="-2096872" y="797263"/>
            <a:ext cx="4338223" cy="730776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8" name="Google Shape;1208;p48"/>
          <p:cNvSpPr/>
          <p:nvPr/>
        </p:nvSpPr>
        <p:spPr>
          <a:xfrm rot="-482288">
            <a:off x="9046549" y="-978250"/>
            <a:ext cx="4872984" cy="485277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9" name="Google Shape;1209;p48"/>
          <p:cNvSpPr/>
          <p:nvPr/>
        </p:nvSpPr>
        <p:spPr>
          <a:xfrm rot="3320924">
            <a:off x="11258046" y="5096571"/>
            <a:ext cx="1692917" cy="221097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0" name="Google Shape;1210;p48"/>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7786711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211"/>
        <p:cNvGrpSpPr/>
        <p:nvPr/>
      </p:nvGrpSpPr>
      <p:grpSpPr>
        <a:xfrm>
          <a:off x="0" y="0"/>
          <a:ext cx="0" cy="0"/>
          <a:chOff x="0" y="0"/>
          <a:chExt cx="0" cy="0"/>
        </a:xfrm>
      </p:grpSpPr>
      <p:sp>
        <p:nvSpPr>
          <p:cNvPr id="1212" name="Google Shape;1212;p49"/>
          <p:cNvSpPr/>
          <p:nvPr/>
        </p:nvSpPr>
        <p:spPr>
          <a:xfrm rot="-5620610">
            <a:off x="10981016" y="3337668"/>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3" name="Google Shape;1213;p49"/>
          <p:cNvSpPr/>
          <p:nvPr/>
        </p:nvSpPr>
        <p:spPr>
          <a:xfrm rot="-595142" flipH="1">
            <a:off x="-1644097" y="-646896"/>
            <a:ext cx="4529769" cy="45109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4" name="Google Shape;1214;p49"/>
          <p:cNvSpPr/>
          <p:nvPr/>
        </p:nvSpPr>
        <p:spPr>
          <a:xfrm rot="-7977683">
            <a:off x="9054266" y="-389733"/>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5" name="Google Shape;1215;p4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902466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216"/>
        <p:cNvGrpSpPr/>
        <p:nvPr/>
      </p:nvGrpSpPr>
      <p:grpSpPr>
        <a:xfrm>
          <a:off x="0" y="0"/>
          <a:ext cx="0" cy="0"/>
          <a:chOff x="0" y="0"/>
          <a:chExt cx="0" cy="0"/>
        </a:xfrm>
      </p:grpSpPr>
      <p:sp>
        <p:nvSpPr>
          <p:cNvPr id="1217" name="Google Shape;1217;p50"/>
          <p:cNvSpPr/>
          <p:nvPr/>
        </p:nvSpPr>
        <p:spPr>
          <a:xfrm rot="-5400000" flipH="1">
            <a:off x="7596501" y="841578"/>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8" name="Google Shape;1218;p50"/>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grpSp>
        <p:nvGrpSpPr>
          <p:cNvPr id="1219" name="Google Shape;1219;p50"/>
          <p:cNvGrpSpPr/>
          <p:nvPr/>
        </p:nvGrpSpPr>
        <p:grpSpPr>
          <a:xfrm rot="10800000" flipH="1">
            <a:off x="-1034855" y="2686791"/>
            <a:ext cx="2783565" cy="2770551"/>
            <a:chOff x="2414491" y="671177"/>
            <a:chExt cx="1830972" cy="1822411"/>
          </a:xfrm>
        </p:grpSpPr>
        <p:sp>
          <p:nvSpPr>
            <p:cNvPr id="1220" name="Google Shape;1220;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562056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256" name="Google Shape;1256;p51"/>
          <p:cNvSpPr/>
          <p:nvPr/>
        </p:nvSpPr>
        <p:spPr>
          <a:xfrm>
            <a:off x="-558799" y="555118"/>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7" name="Google Shape;1257;p51"/>
          <p:cNvSpPr/>
          <p:nvPr/>
        </p:nvSpPr>
        <p:spPr>
          <a:xfrm rot="4132171">
            <a:off x="9211459" y="3685846"/>
            <a:ext cx="4538592" cy="4519773"/>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03592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1258"/>
        <p:cNvGrpSpPr/>
        <p:nvPr/>
      </p:nvGrpSpPr>
      <p:grpSpPr>
        <a:xfrm>
          <a:off x="0" y="0"/>
          <a:ext cx="0" cy="0"/>
          <a:chOff x="0" y="0"/>
          <a:chExt cx="0" cy="0"/>
        </a:xfrm>
      </p:grpSpPr>
      <p:sp>
        <p:nvSpPr>
          <p:cNvPr id="1259" name="Google Shape;1259;p52"/>
          <p:cNvSpPr/>
          <p:nvPr/>
        </p:nvSpPr>
        <p:spPr>
          <a:xfrm rot="5400000">
            <a:off x="-3131266" y="10095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0" name="Google Shape;1260;p5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7522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6"/>
        <p:cNvGrpSpPr/>
        <p:nvPr/>
      </p:nvGrpSpPr>
      <p:grpSpPr>
        <a:xfrm>
          <a:off x="0" y="0"/>
          <a:ext cx="0" cy="0"/>
          <a:chOff x="0" y="0"/>
          <a:chExt cx="0" cy="0"/>
        </a:xfrm>
      </p:grpSpPr>
      <p:sp>
        <p:nvSpPr>
          <p:cNvPr id="107" name="Google Shape;107;p6"/>
          <p:cNvSpPr/>
          <p:nvPr/>
        </p:nvSpPr>
        <p:spPr>
          <a:xfrm rot="-996204" flipH="1">
            <a:off x="-1223608" y="-597877"/>
            <a:ext cx="4538583" cy="451976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9" name="Google Shape;109;p6"/>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783595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1261"/>
        <p:cNvGrpSpPr/>
        <p:nvPr/>
      </p:nvGrpSpPr>
      <p:grpSpPr>
        <a:xfrm>
          <a:off x="0" y="0"/>
          <a:ext cx="0" cy="0"/>
          <a:chOff x="0" y="0"/>
          <a:chExt cx="0" cy="0"/>
        </a:xfrm>
      </p:grpSpPr>
      <p:sp>
        <p:nvSpPr>
          <p:cNvPr id="1262" name="Google Shape;1262;p53"/>
          <p:cNvSpPr/>
          <p:nvPr/>
        </p:nvSpPr>
        <p:spPr>
          <a:xfrm rot="5400000">
            <a:off x="-1785196" y="19132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3" name="Google Shape;1263;p53"/>
          <p:cNvSpPr/>
          <p:nvPr/>
        </p:nvSpPr>
        <p:spPr>
          <a:xfrm>
            <a:off x="10821134" y="29930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4" name="Google Shape;1264;p5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5511083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1265"/>
        <p:cNvGrpSpPr/>
        <p:nvPr/>
      </p:nvGrpSpPr>
      <p:grpSpPr>
        <a:xfrm>
          <a:off x="0" y="0"/>
          <a:ext cx="0" cy="0"/>
          <a:chOff x="0" y="0"/>
          <a:chExt cx="0" cy="0"/>
        </a:xfrm>
      </p:grpSpPr>
      <p:sp>
        <p:nvSpPr>
          <p:cNvPr id="1266" name="Google Shape;1266;p5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267" name="Google Shape;1267;p54"/>
          <p:cNvSpPr/>
          <p:nvPr/>
        </p:nvSpPr>
        <p:spPr>
          <a:xfrm rot="3000392">
            <a:off x="-3365105" y="2391195"/>
            <a:ext cx="6551417" cy="40306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13488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3 ">
  <p:cSld name="Title only 13 ">
    <p:spTree>
      <p:nvGrpSpPr>
        <p:cNvPr id="1" name="Shape 1268"/>
        <p:cNvGrpSpPr/>
        <p:nvPr/>
      </p:nvGrpSpPr>
      <p:grpSpPr>
        <a:xfrm>
          <a:off x="0" y="0"/>
          <a:ext cx="0" cy="0"/>
          <a:chOff x="0" y="0"/>
          <a:chExt cx="0" cy="0"/>
        </a:xfrm>
      </p:grpSpPr>
      <p:sp>
        <p:nvSpPr>
          <p:cNvPr id="1269" name="Google Shape;1269;p55"/>
          <p:cNvSpPr/>
          <p:nvPr/>
        </p:nvSpPr>
        <p:spPr>
          <a:xfrm rot="3000392">
            <a:off x="-3349171" y="449928"/>
            <a:ext cx="6551417" cy="40306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0" name="Google Shape;1270;p55"/>
          <p:cNvSpPr/>
          <p:nvPr/>
        </p:nvSpPr>
        <p:spPr>
          <a:xfrm rot="4132171">
            <a:off x="9211459" y="3685846"/>
            <a:ext cx="4538592" cy="4519773"/>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1" name="Google Shape;1271;p5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134130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4">
  <p:cSld name="Title only 14">
    <p:spTree>
      <p:nvGrpSpPr>
        <p:cNvPr id="1" name="Shape 1272"/>
        <p:cNvGrpSpPr/>
        <p:nvPr/>
      </p:nvGrpSpPr>
      <p:grpSpPr>
        <a:xfrm>
          <a:off x="0" y="0"/>
          <a:ext cx="0" cy="0"/>
          <a:chOff x="0" y="0"/>
          <a:chExt cx="0" cy="0"/>
        </a:xfrm>
      </p:grpSpPr>
      <p:sp>
        <p:nvSpPr>
          <p:cNvPr id="1273" name="Google Shape;1273;p56"/>
          <p:cNvSpPr/>
          <p:nvPr/>
        </p:nvSpPr>
        <p:spPr>
          <a:xfrm rot="-2075300" flipH="1">
            <a:off x="8714919" y="3723235"/>
            <a:ext cx="5550244" cy="341466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4" name="Google Shape;1274;p56"/>
          <p:cNvSpPr/>
          <p:nvPr/>
        </p:nvSpPr>
        <p:spPr>
          <a:xfrm rot="672094">
            <a:off x="-3924915" y="-159216"/>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5" name="Google Shape;1275;p5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1397780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276"/>
        <p:cNvGrpSpPr/>
        <p:nvPr/>
      </p:nvGrpSpPr>
      <p:grpSpPr>
        <a:xfrm>
          <a:off x="0" y="0"/>
          <a:ext cx="0" cy="0"/>
          <a:chOff x="0" y="0"/>
          <a:chExt cx="0" cy="0"/>
        </a:xfrm>
      </p:grpSpPr>
      <p:sp>
        <p:nvSpPr>
          <p:cNvPr id="1277" name="Google Shape;1277;p57"/>
          <p:cNvSpPr/>
          <p:nvPr/>
        </p:nvSpPr>
        <p:spPr>
          <a:xfrm rot="-2187687">
            <a:off x="9329887" y="3765767"/>
            <a:ext cx="2585117" cy="440748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8" name="Google Shape;1278;p57"/>
          <p:cNvSpPr/>
          <p:nvPr/>
        </p:nvSpPr>
        <p:spPr>
          <a:xfrm rot="1855510">
            <a:off x="3364653" y="2583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9" name="Google Shape;1279;p57"/>
          <p:cNvSpPr/>
          <p:nvPr/>
        </p:nvSpPr>
        <p:spPr>
          <a:xfrm rot="10800000" flipH="1">
            <a:off x="323267" y="3851283"/>
            <a:ext cx="2366400" cy="236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80" name="Google Shape;1280;p57"/>
          <p:cNvGrpSpPr/>
          <p:nvPr/>
        </p:nvGrpSpPr>
        <p:grpSpPr>
          <a:xfrm rot="10800000" flipH="1">
            <a:off x="1274022" y="3022460"/>
            <a:ext cx="2262349" cy="2251771"/>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5" name="Google Shape;1315;p57"/>
          <p:cNvSpPr/>
          <p:nvPr/>
        </p:nvSpPr>
        <p:spPr>
          <a:xfrm rot="-7977683">
            <a:off x="8045266" y="7315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6" name="Google Shape;1316;p57">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17" name="Google Shape;1317;p57"/>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0038264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318"/>
        <p:cNvGrpSpPr/>
        <p:nvPr/>
      </p:nvGrpSpPr>
      <p:grpSpPr>
        <a:xfrm>
          <a:off x="0" y="0"/>
          <a:ext cx="0" cy="0"/>
          <a:chOff x="0" y="0"/>
          <a:chExt cx="0" cy="0"/>
        </a:xfrm>
      </p:grpSpPr>
      <p:sp>
        <p:nvSpPr>
          <p:cNvPr id="1319" name="Google Shape;1319;p58"/>
          <p:cNvSpPr/>
          <p:nvPr/>
        </p:nvSpPr>
        <p:spPr>
          <a:xfrm rot="-7977683">
            <a:off x="1979633" y="2021867"/>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0" name="Google Shape;1320;p58"/>
          <p:cNvSpPr/>
          <p:nvPr/>
        </p:nvSpPr>
        <p:spPr>
          <a:xfrm rot="288619" flipH="1">
            <a:off x="-1886992" y="1544943"/>
            <a:ext cx="6439008" cy="658673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1" name="Google Shape;1321;p58"/>
          <p:cNvSpPr/>
          <p:nvPr/>
        </p:nvSpPr>
        <p:spPr>
          <a:xfrm rot="-8533595">
            <a:off x="9473851" y="-942099"/>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2" name="Google Shape;1322;p58"/>
          <p:cNvSpPr/>
          <p:nvPr/>
        </p:nvSpPr>
        <p:spPr>
          <a:xfrm>
            <a:off x="9294333" y="2872953"/>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3" name="Google Shape;1323;p58"/>
          <p:cNvGrpSpPr/>
          <p:nvPr/>
        </p:nvGrpSpPr>
        <p:grpSpPr>
          <a:xfrm>
            <a:off x="8330272" y="3702670"/>
            <a:ext cx="2441296" cy="2429881"/>
            <a:chOff x="2414491" y="671177"/>
            <a:chExt cx="1830972" cy="1822411"/>
          </a:xfrm>
        </p:grpSpPr>
        <p:sp>
          <p:nvSpPr>
            <p:cNvPr id="1324" name="Google Shape;1324;p5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5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5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5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5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5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5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5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5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5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5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5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5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5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5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5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5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5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5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5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5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5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5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5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5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5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5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5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5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5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5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5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5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5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8" name="Google Shape;1358;p58">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59" name="Google Shape;1359;p58"/>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179499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360"/>
        <p:cNvGrpSpPr/>
        <p:nvPr/>
      </p:nvGrpSpPr>
      <p:grpSpPr>
        <a:xfrm>
          <a:off x="0" y="0"/>
          <a:ext cx="0" cy="0"/>
          <a:chOff x="0" y="0"/>
          <a:chExt cx="0" cy="0"/>
        </a:xfrm>
      </p:grpSpPr>
      <p:sp>
        <p:nvSpPr>
          <p:cNvPr id="1361" name="Google Shape;1361;p59"/>
          <p:cNvSpPr/>
          <p:nvPr/>
        </p:nvSpPr>
        <p:spPr>
          <a:xfrm rot="-5716269">
            <a:off x="4121030" y="162032"/>
            <a:ext cx="4323077" cy="68119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2" name="Google Shape;1362;p59"/>
          <p:cNvGrpSpPr/>
          <p:nvPr/>
        </p:nvGrpSpPr>
        <p:grpSpPr>
          <a:xfrm flipH="1">
            <a:off x="9225150" y="-113149"/>
            <a:ext cx="3036423" cy="7072503"/>
            <a:chOff x="224725" y="566950"/>
            <a:chExt cx="1850875" cy="4311100"/>
          </a:xfrm>
        </p:grpSpPr>
        <p:sp>
          <p:nvSpPr>
            <p:cNvPr id="1363" name="Google Shape;1363;p5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5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5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5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5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5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5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5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5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5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5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5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5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5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5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5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5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5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5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5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5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5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5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5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87" name="Google Shape;1387;p59">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88" name="Google Shape;1388;p59"/>
          <p:cNvSpPr txBox="1">
            <a:spLocks noGrp="1"/>
          </p:cNvSpPr>
          <p:nvPr>
            <p:ph type="title" idx="2" hasCustomPrompt="1"/>
          </p:nvPr>
        </p:nvSpPr>
        <p:spPr>
          <a:xfrm>
            <a:off x="2694432" y="12246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89" name="Google Shape;1389;p59"/>
          <p:cNvSpPr/>
          <p:nvPr/>
        </p:nvSpPr>
        <p:spPr>
          <a:xfrm flipH="1">
            <a:off x="8205962" y="1014617"/>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0" name="Google Shape;1390;p59"/>
          <p:cNvSpPr/>
          <p:nvPr/>
        </p:nvSpPr>
        <p:spPr>
          <a:xfrm flipH="1">
            <a:off x="982045" y="2207376"/>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91" name="Google Shape;1391;p59"/>
          <p:cNvGrpSpPr/>
          <p:nvPr/>
        </p:nvGrpSpPr>
        <p:grpSpPr>
          <a:xfrm flipH="1">
            <a:off x="135340" y="3150828"/>
            <a:ext cx="2262349" cy="2251771"/>
            <a:chOff x="2414491" y="671177"/>
            <a:chExt cx="1830972" cy="1822411"/>
          </a:xfrm>
        </p:grpSpPr>
        <p:sp>
          <p:nvSpPr>
            <p:cNvPr id="1392" name="Google Shape;1392;p5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5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5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5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5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5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5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5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5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5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5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5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5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5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5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5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5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5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5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5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5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5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5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5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5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5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5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5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5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5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5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5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5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5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079364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426"/>
        <p:cNvGrpSpPr/>
        <p:nvPr/>
      </p:nvGrpSpPr>
      <p:grpSpPr>
        <a:xfrm>
          <a:off x="0" y="0"/>
          <a:ext cx="0" cy="0"/>
          <a:chOff x="0" y="0"/>
          <a:chExt cx="0" cy="0"/>
        </a:xfrm>
      </p:grpSpPr>
      <p:sp>
        <p:nvSpPr>
          <p:cNvPr id="1427" name="Google Shape;1427;p60"/>
          <p:cNvSpPr/>
          <p:nvPr/>
        </p:nvSpPr>
        <p:spPr>
          <a:xfrm>
            <a:off x="8505500" y="4393565"/>
            <a:ext cx="1915600" cy="1915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8" name="Google Shape;1428;p60"/>
          <p:cNvSpPr/>
          <p:nvPr/>
        </p:nvSpPr>
        <p:spPr>
          <a:xfrm rot="3781224">
            <a:off x="-2439241" y="3336917"/>
            <a:ext cx="8196521" cy="504272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9" name="Google Shape;1429;p60"/>
          <p:cNvSpPr/>
          <p:nvPr/>
        </p:nvSpPr>
        <p:spPr>
          <a:xfrm rot="-1693254" flipH="1">
            <a:off x="9398531" y="2094577"/>
            <a:ext cx="3248572" cy="553863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0" name="Google Shape;1430;p60">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31" name="Google Shape;1431;p60"/>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1432" name="Google Shape;1432;p60"/>
          <p:cNvGrpSpPr/>
          <p:nvPr/>
        </p:nvGrpSpPr>
        <p:grpSpPr>
          <a:xfrm rot="10800000" flipH="1">
            <a:off x="1087555" y="1647960"/>
            <a:ext cx="2262349" cy="2251771"/>
            <a:chOff x="2414491" y="671177"/>
            <a:chExt cx="1830972" cy="1822411"/>
          </a:xfrm>
        </p:grpSpPr>
        <p:sp>
          <p:nvSpPr>
            <p:cNvPr id="1433" name="Google Shape;1433;p6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6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6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6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6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6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6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6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6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6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6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6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6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6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6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6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6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6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6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6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6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6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6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6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6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6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6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6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6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6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6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6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6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6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593594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467"/>
        <p:cNvGrpSpPr/>
        <p:nvPr/>
      </p:nvGrpSpPr>
      <p:grpSpPr>
        <a:xfrm>
          <a:off x="0" y="0"/>
          <a:ext cx="0" cy="0"/>
          <a:chOff x="0" y="0"/>
          <a:chExt cx="0" cy="0"/>
        </a:xfrm>
      </p:grpSpPr>
      <p:sp>
        <p:nvSpPr>
          <p:cNvPr id="1468" name="Google Shape;1468;p61"/>
          <p:cNvSpPr/>
          <p:nvPr/>
        </p:nvSpPr>
        <p:spPr>
          <a:xfrm rot="199611" flipH="1">
            <a:off x="-1629846" y="1482393"/>
            <a:ext cx="6211193" cy="63537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9" name="Google Shape;1469;p61"/>
          <p:cNvSpPr/>
          <p:nvPr/>
        </p:nvSpPr>
        <p:spPr>
          <a:xfrm rot="-5035045" flipH="1">
            <a:off x="7816103" y="-302628"/>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0" name="Google Shape;1470;p61"/>
          <p:cNvSpPr/>
          <p:nvPr/>
        </p:nvSpPr>
        <p:spPr>
          <a:xfrm rot="10800000">
            <a:off x="8369220" y="3834649"/>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1" name="Google Shape;1471;p61"/>
          <p:cNvGrpSpPr/>
          <p:nvPr/>
        </p:nvGrpSpPr>
        <p:grpSpPr>
          <a:xfrm rot="10800000">
            <a:off x="1841548" y="1777343"/>
            <a:ext cx="2262349" cy="2251771"/>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6" name="Google Shape;1506;p61">
            <a:hlinkClick r:id="rId2" action="ppaction://hlinksldjump"/>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507" name="Google Shape;1507;p61"/>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2862832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508"/>
        <p:cNvGrpSpPr/>
        <p:nvPr/>
      </p:nvGrpSpPr>
      <p:grpSpPr>
        <a:xfrm>
          <a:off x="0" y="0"/>
          <a:ext cx="0" cy="0"/>
          <a:chOff x="0" y="0"/>
          <a:chExt cx="0" cy="0"/>
        </a:xfrm>
      </p:grpSpPr>
      <p:sp>
        <p:nvSpPr>
          <p:cNvPr id="1509" name="Google Shape;1509;p62"/>
          <p:cNvSpPr/>
          <p:nvPr/>
        </p:nvSpPr>
        <p:spPr>
          <a:xfrm rot="5716307" flipH="1">
            <a:off x="4171612" y="-23133"/>
            <a:ext cx="4012680" cy="7882124"/>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0" name="Google Shape;1510;p62"/>
          <p:cNvSpPr/>
          <p:nvPr/>
        </p:nvSpPr>
        <p:spPr>
          <a:xfrm rot="-1408952">
            <a:off x="9413111" y="-2042738"/>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1" name="Google Shape;1511;p62"/>
          <p:cNvSpPr/>
          <p:nvPr/>
        </p:nvSpPr>
        <p:spPr>
          <a:xfrm rot="10800000">
            <a:off x="1063004" y="3847983"/>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2" name="Google Shape;1512;p62"/>
          <p:cNvGrpSpPr/>
          <p:nvPr/>
        </p:nvGrpSpPr>
        <p:grpSpPr>
          <a:xfrm rot="10800000">
            <a:off x="216300" y="3019160"/>
            <a:ext cx="2262349" cy="2251771"/>
            <a:chOff x="2414491" y="671177"/>
            <a:chExt cx="1830972" cy="1822411"/>
          </a:xfrm>
        </p:grpSpPr>
        <p:sp>
          <p:nvSpPr>
            <p:cNvPr id="1513" name="Google Shape;1513;p6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6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6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6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6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6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6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6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6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6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6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6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6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6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6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6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6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6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6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6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6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6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6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6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6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6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6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6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6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6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6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6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6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6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7" name="Google Shape;1547;p62"/>
          <p:cNvSpPr/>
          <p:nvPr/>
        </p:nvSpPr>
        <p:spPr>
          <a:xfrm rot="8100000">
            <a:off x="495199" y="-1533889"/>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8" name="Google Shape;1548;p62"/>
          <p:cNvSpPr txBox="1">
            <a:spLocks noGrp="1"/>
          </p:cNvSpPr>
          <p:nvPr>
            <p:ph type="title"/>
          </p:nvPr>
        </p:nvSpPr>
        <p:spPr>
          <a:xfrm>
            <a:off x="3429400" y="719851"/>
            <a:ext cx="5333200" cy="14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0266">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549" name="Google Shape;1549;p62"/>
          <p:cNvSpPr txBox="1">
            <a:spLocks noGrp="1"/>
          </p:cNvSpPr>
          <p:nvPr>
            <p:ph type="subTitle" idx="1"/>
          </p:nvPr>
        </p:nvSpPr>
        <p:spPr>
          <a:xfrm>
            <a:off x="3429400" y="2203017"/>
            <a:ext cx="53332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550" name="Google Shape;1550;p62"/>
          <p:cNvSpPr txBox="1"/>
          <p:nvPr/>
        </p:nvSpPr>
        <p:spPr>
          <a:xfrm>
            <a:off x="3627400" y="4575484"/>
            <a:ext cx="4937200" cy="10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accent2"/>
                </a:solidFill>
                <a:latin typeface="Manjari"/>
                <a:ea typeface="Manjari"/>
                <a:cs typeface="Manjari"/>
                <a:sym typeface="Manjari"/>
              </a:rPr>
              <a:t>CREDITS: This presentation template was created by </a:t>
            </a:r>
            <a:r>
              <a:rPr lang="en" sz="16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 val="tx"/>
                    </a:ext>
                  </a:extLst>
                </a:hlinkClick>
              </a:rPr>
              <a:t>Slidesgo</a:t>
            </a:r>
            <a:r>
              <a:rPr lang="en" sz="1600">
                <a:solidFill>
                  <a:schemeClr val="accent2"/>
                </a:solidFill>
                <a:latin typeface="Manjari"/>
                <a:ea typeface="Manjari"/>
                <a:cs typeface="Manjari"/>
                <a:sym typeface="Manjari"/>
              </a:rPr>
              <a:t>, including icons by </a:t>
            </a:r>
            <a:r>
              <a:rPr lang="en" sz="16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 val="tx"/>
                    </a:ext>
                  </a:extLst>
                </a:hlinkClick>
              </a:rPr>
              <a:t>Flaticon</a:t>
            </a:r>
            <a:r>
              <a:rPr lang="en" sz="1600">
                <a:solidFill>
                  <a:schemeClr val="accent2"/>
                </a:solidFill>
                <a:latin typeface="Manjari"/>
                <a:ea typeface="Manjari"/>
                <a:cs typeface="Manjari"/>
                <a:sym typeface="Manjari"/>
              </a:rPr>
              <a:t>, infographics &amp; images by </a:t>
            </a:r>
            <a:r>
              <a:rPr lang="en" sz="16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 val="tx"/>
                    </a:ext>
                  </a:extLst>
                </a:hlinkClick>
              </a:rPr>
              <a:t>Freepik</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216763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112" name="Google Shape;112;p7"/>
          <p:cNvSpPr txBox="1">
            <a:spLocks noGrp="1"/>
          </p:cNvSpPr>
          <p:nvPr>
            <p:ph type="body" idx="1"/>
          </p:nvPr>
        </p:nvSpPr>
        <p:spPr>
          <a:xfrm>
            <a:off x="950967" y="1496433"/>
            <a:ext cx="10290000" cy="4774000"/>
          </a:xfrm>
          <a:prstGeom prst="rect">
            <a:avLst/>
          </a:prstGeom>
        </p:spPr>
        <p:txBody>
          <a:bodyPr spcFirstLastPara="1" wrap="square" lIns="91425" tIns="91425" rIns="91425" bIns="91425" anchor="t" anchorCtr="0">
            <a:noAutofit/>
          </a:bodyPr>
          <a:lstStyle>
            <a:lvl1pPr marL="609585" lvl="0" indent="-457189">
              <a:lnSpc>
                <a:spcPct val="115000"/>
              </a:lnSpc>
              <a:spcBef>
                <a:spcPts val="0"/>
              </a:spcBef>
              <a:spcAft>
                <a:spcPts val="0"/>
              </a:spcAft>
              <a:buClr>
                <a:schemeClr val="accent1"/>
              </a:buClr>
              <a:buSzPts val="1800"/>
              <a:buFont typeface="Hammersmith One"/>
              <a:buAutoNum type="arabicPeriod"/>
              <a:defRPr sz="2133">
                <a:solidFill>
                  <a:srgbClr val="806860"/>
                </a:solidFill>
              </a:defRPr>
            </a:lvl1pPr>
            <a:lvl2pPr marL="1219170" lvl="1" indent="-423323">
              <a:spcBef>
                <a:spcPts val="0"/>
              </a:spcBef>
              <a:spcAft>
                <a:spcPts val="0"/>
              </a:spcAft>
              <a:buClr>
                <a:schemeClr val="accent1"/>
              </a:buClr>
              <a:buSzPts val="1400"/>
              <a:buFont typeface="Hammersmith One"/>
              <a:buAutoNum type="alphaLcPeriod"/>
              <a:defRPr sz="2133"/>
            </a:lvl2pPr>
            <a:lvl3pPr marL="1828754" lvl="2" indent="-423323">
              <a:spcBef>
                <a:spcPts val="0"/>
              </a:spcBef>
              <a:spcAft>
                <a:spcPts val="0"/>
              </a:spcAft>
              <a:buClr>
                <a:srgbClr val="FEDD4F"/>
              </a:buClr>
              <a:buSzPts val="1400"/>
              <a:buFont typeface="Hammersmith One"/>
              <a:buAutoNum type="romanLcPeriod"/>
              <a:defRPr sz="1600"/>
            </a:lvl3pPr>
            <a:lvl4pPr marL="2438339" lvl="3" indent="-423323">
              <a:spcBef>
                <a:spcPts val="0"/>
              </a:spcBef>
              <a:spcAft>
                <a:spcPts val="0"/>
              </a:spcAft>
              <a:buClr>
                <a:srgbClr val="FEDD4F"/>
              </a:buClr>
              <a:buSzPts val="1400"/>
              <a:buFont typeface="Hammersmith One"/>
              <a:buAutoNum type="arabicPeriod"/>
              <a:defRPr sz="1600"/>
            </a:lvl4pPr>
            <a:lvl5pPr marL="3047924" lvl="4" indent="-423323">
              <a:spcBef>
                <a:spcPts val="0"/>
              </a:spcBef>
              <a:spcAft>
                <a:spcPts val="0"/>
              </a:spcAft>
              <a:buClr>
                <a:srgbClr val="FEDD4F"/>
              </a:buClr>
              <a:buSzPts val="1400"/>
              <a:buFont typeface="Hammersmith One"/>
              <a:buAutoNum type="alphaLcPeriod"/>
              <a:defRPr sz="1600"/>
            </a:lvl5pPr>
            <a:lvl6pPr marL="3657509" lvl="5" indent="-423323">
              <a:spcBef>
                <a:spcPts val="0"/>
              </a:spcBef>
              <a:spcAft>
                <a:spcPts val="0"/>
              </a:spcAft>
              <a:buClr>
                <a:srgbClr val="FEDD4F"/>
              </a:buClr>
              <a:buSzPts val="1400"/>
              <a:buFont typeface="Hammersmith One"/>
              <a:buAutoNum type="romanLcPeriod"/>
              <a:defRPr sz="1600"/>
            </a:lvl6pPr>
            <a:lvl7pPr marL="4267093" lvl="6" indent="-423323">
              <a:spcBef>
                <a:spcPts val="0"/>
              </a:spcBef>
              <a:spcAft>
                <a:spcPts val="0"/>
              </a:spcAft>
              <a:buClr>
                <a:srgbClr val="FEDD4F"/>
              </a:buClr>
              <a:buSzPts val="1400"/>
              <a:buFont typeface="Hammersmith One"/>
              <a:buAutoNum type="arabicPeriod"/>
              <a:defRPr sz="1600"/>
            </a:lvl7pPr>
            <a:lvl8pPr marL="4876678" lvl="7" indent="-423323">
              <a:spcBef>
                <a:spcPts val="0"/>
              </a:spcBef>
              <a:spcAft>
                <a:spcPts val="0"/>
              </a:spcAft>
              <a:buClr>
                <a:srgbClr val="FEDD4F"/>
              </a:buClr>
              <a:buSzPts val="1400"/>
              <a:buFont typeface="Hammersmith One"/>
              <a:buAutoNum type="alphaLcPeriod"/>
              <a:defRPr sz="1600"/>
            </a:lvl8pPr>
            <a:lvl9pPr marL="5486263" lvl="8" indent="-423323">
              <a:spcBef>
                <a:spcPts val="0"/>
              </a:spcBef>
              <a:spcAft>
                <a:spcPts val="0"/>
              </a:spcAft>
              <a:buClr>
                <a:srgbClr val="FEDD4F"/>
              </a:buClr>
              <a:buSzPts val="1400"/>
              <a:buFont typeface="Hammersmith One"/>
              <a:buAutoNum type="romanLcPeriod"/>
              <a:defRPr sz="1600"/>
            </a:lvl9pPr>
          </a:lstStyle>
          <a:p>
            <a:endParaRPr/>
          </a:p>
        </p:txBody>
      </p:sp>
      <p:grpSp>
        <p:nvGrpSpPr>
          <p:cNvPr id="113" name="Google Shape;113;p7"/>
          <p:cNvGrpSpPr/>
          <p:nvPr/>
        </p:nvGrpSpPr>
        <p:grpSpPr>
          <a:xfrm>
            <a:off x="10719833" y="2363367"/>
            <a:ext cx="2736800" cy="27368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9" name="Google Shape;149;p7"/>
          <p:cNvSpPr/>
          <p:nvPr/>
        </p:nvSpPr>
        <p:spPr>
          <a:xfrm flipH="1">
            <a:off x="-1090004" y="3433534"/>
            <a:ext cx="3387437" cy="504199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024729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51"/>
        <p:cNvGrpSpPr/>
        <p:nvPr/>
      </p:nvGrpSpPr>
      <p:grpSpPr>
        <a:xfrm>
          <a:off x="0" y="0"/>
          <a:ext cx="0" cy="0"/>
          <a:chOff x="0" y="0"/>
          <a:chExt cx="0" cy="0"/>
        </a:xfrm>
      </p:grpSpPr>
      <p:sp>
        <p:nvSpPr>
          <p:cNvPr id="1552" name="Google Shape;1552;p63"/>
          <p:cNvSpPr/>
          <p:nvPr/>
        </p:nvSpPr>
        <p:spPr>
          <a:xfrm rot="288678" flipH="1">
            <a:off x="-1693889" y="737782"/>
            <a:ext cx="6211215" cy="635358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3" name="Google Shape;1553;p63"/>
          <p:cNvSpPr/>
          <p:nvPr/>
        </p:nvSpPr>
        <p:spPr>
          <a:xfrm>
            <a:off x="1778733" y="1502765"/>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4" name="Google Shape;1554;p63"/>
          <p:cNvGrpSpPr/>
          <p:nvPr/>
        </p:nvGrpSpPr>
        <p:grpSpPr>
          <a:xfrm>
            <a:off x="6825358" y="950775"/>
            <a:ext cx="3027913" cy="3013779"/>
            <a:chOff x="6762468" y="1386456"/>
            <a:chExt cx="2270935" cy="2260334"/>
          </a:xfrm>
        </p:grpSpPr>
        <p:sp>
          <p:nvSpPr>
            <p:cNvPr id="1555" name="Google Shape;1555;p6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6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6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6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6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6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6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6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6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6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6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6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6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6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6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6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6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6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6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6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6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6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6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6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6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6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6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6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6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6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6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6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6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88" name="Google Shape;1588;p63"/>
          <p:cNvSpPr/>
          <p:nvPr/>
        </p:nvSpPr>
        <p:spPr>
          <a:xfrm rot="-1848056" flipH="1">
            <a:off x="10341367" y="33573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82772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89"/>
        <p:cNvGrpSpPr/>
        <p:nvPr/>
      </p:nvGrpSpPr>
      <p:grpSpPr>
        <a:xfrm>
          <a:off x="0" y="0"/>
          <a:ext cx="0" cy="0"/>
          <a:chOff x="0" y="0"/>
          <a:chExt cx="0" cy="0"/>
        </a:xfrm>
      </p:grpSpPr>
      <p:grpSp>
        <p:nvGrpSpPr>
          <p:cNvPr id="1590" name="Google Shape;1590;p64"/>
          <p:cNvGrpSpPr/>
          <p:nvPr/>
        </p:nvGrpSpPr>
        <p:grpSpPr>
          <a:xfrm>
            <a:off x="7" y="-107265"/>
            <a:ext cx="3036423" cy="7072503"/>
            <a:chOff x="224725" y="566950"/>
            <a:chExt cx="1850875" cy="4311100"/>
          </a:xfrm>
        </p:grpSpPr>
        <p:sp>
          <p:nvSpPr>
            <p:cNvPr id="1591" name="Google Shape;1591;p6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6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6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6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6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6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6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6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6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6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6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6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6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6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6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6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6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6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6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6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6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6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6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6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5" name="Google Shape;1615;p64"/>
          <p:cNvSpPr/>
          <p:nvPr/>
        </p:nvSpPr>
        <p:spPr>
          <a:xfrm rot="-3415034" flipH="1">
            <a:off x="7133255" y="8627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6" name="Google Shape;1616;p64"/>
          <p:cNvSpPr/>
          <p:nvPr/>
        </p:nvSpPr>
        <p:spPr>
          <a:xfrm rot="1379372">
            <a:off x="6866592" y="30418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7" name="Google Shape;1617;p64"/>
          <p:cNvSpPr/>
          <p:nvPr/>
        </p:nvSpPr>
        <p:spPr>
          <a:xfrm>
            <a:off x="-1023299" y="669601"/>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787638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618"/>
        <p:cNvGrpSpPr/>
        <p:nvPr/>
      </p:nvGrpSpPr>
      <p:grpSpPr>
        <a:xfrm>
          <a:off x="0" y="0"/>
          <a:ext cx="0" cy="0"/>
          <a:chOff x="0" y="0"/>
          <a:chExt cx="0" cy="0"/>
        </a:xfrm>
      </p:grpSpPr>
      <p:grpSp>
        <p:nvGrpSpPr>
          <p:cNvPr id="1619" name="Google Shape;1619;p65"/>
          <p:cNvGrpSpPr/>
          <p:nvPr/>
        </p:nvGrpSpPr>
        <p:grpSpPr>
          <a:xfrm rot="-4412986">
            <a:off x="8311236" y="2638473"/>
            <a:ext cx="3364621" cy="3209225"/>
            <a:chOff x="616550" y="744600"/>
            <a:chExt cx="936200" cy="893025"/>
          </a:xfrm>
        </p:grpSpPr>
        <p:sp>
          <p:nvSpPr>
            <p:cNvPr id="1620" name="Google Shape;1620;p65"/>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65"/>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65"/>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65"/>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65"/>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5" name="Google Shape;1625;p65"/>
          <p:cNvGrpSpPr/>
          <p:nvPr/>
        </p:nvGrpSpPr>
        <p:grpSpPr>
          <a:xfrm>
            <a:off x="1768539" y="667387"/>
            <a:ext cx="2441296" cy="2429881"/>
            <a:chOff x="2414491" y="671177"/>
            <a:chExt cx="1830972" cy="1822411"/>
          </a:xfrm>
        </p:grpSpPr>
        <p:sp>
          <p:nvSpPr>
            <p:cNvPr id="1626" name="Google Shape;1626;p6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6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6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6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6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6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6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6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6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6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6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6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6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6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6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6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6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6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6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6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6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6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6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6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6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6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6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6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6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6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6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6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6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6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65"/>
          <p:cNvGrpSpPr/>
          <p:nvPr/>
        </p:nvGrpSpPr>
        <p:grpSpPr>
          <a:xfrm rot="-969610">
            <a:off x="9174114" y="3282592"/>
            <a:ext cx="2956521" cy="3861825"/>
            <a:chOff x="6078061" y="1684347"/>
            <a:chExt cx="1743860" cy="2277840"/>
          </a:xfrm>
        </p:grpSpPr>
        <p:sp>
          <p:nvSpPr>
            <p:cNvPr id="1661" name="Google Shape;1661;p65"/>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65"/>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63" name="Google Shape;1663;p65"/>
          <p:cNvSpPr/>
          <p:nvPr/>
        </p:nvSpPr>
        <p:spPr>
          <a:xfrm rot="5400000">
            <a:off x="-2448199" y="15670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4" name="Google Shape;1664;p65"/>
          <p:cNvSpPr/>
          <p:nvPr/>
        </p:nvSpPr>
        <p:spPr>
          <a:xfrm rot="-7977683">
            <a:off x="2881266" y="42190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5" name="Google Shape;1665;p65"/>
          <p:cNvSpPr/>
          <p:nvPr/>
        </p:nvSpPr>
        <p:spPr>
          <a:xfrm rot="4742319" flipH="1">
            <a:off x="9054351" y="-861289"/>
            <a:ext cx="4281144" cy="426339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540887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666"/>
        <p:cNvGrpSpPr/>
        <p:nvPr/>
      </p:nvGrpSpPr>
      <p:grpSpPr>
        <a:xfrm>
          <a:off x="0" y="0"/>
          <a:ext cx="0" cy="0"/>
          <a:chOff x="0" y="0"/>
          <a:chExt cx="0" cy="0"/>
        </a:xfrm>
      </p:grpSpPr>
      <p:sp>
        <p:nvSpPr>
          <p:cNvPr id="1667" name="Google Shape;1667;p66"/>
          <p:cNvSpPr/>
          <p:nvPr/>
        </p:nvSpPr>
        <p:spPr>
          <a:xfrm rot="288619" flipH="1">
            <a:off x="-2204908" y="1767086"/>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8" name="Google Shape;1668;p66"/>
          <p:cNvSpPr/>
          <p:nvPr/>
        </p:nvSpPr>
        <p:spPr>
          <a:xfrm>
            <a:off x="10370301" y="8952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9" name="Google Shape;1669;p66"/>
          <p:cNvSpPr/>
          <p:nvPr/>
        </p:nvSpPr>
        <p:spPr>
          <a:xfrm rot="8226410">
            <a:off x="1010610" y="-1211599"/>
            <a:ext cx="2585197" cy="440762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70" name="Google Shape;1670;p66"/>
          <p:cNvGrpSpPr/>
          <p:nvPr/>
        </p:nvGrpSpPr>
        <p:grpSpPr>
          <a:xfrm rot="-3861937">
            <a:off x="8697578" y="1840185"/>
            <a:ext cx="2698093" cy="4418504"/>
            <a:chOff x="5754175" y="3922575"/>
            <a:chExt cx="682400" cy="1117525"/>
          </a:xfrm>
        </p:grpSpPr>
        <p:sp>
          <p:nvSpPr>
            <p:cNvPr id="1671" name="Google Shape;1671;p66"/>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66"/>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66"/>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66"/>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221336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675"/>
        <p:cNvGrpSpPr/>
        <p:nvPr/>
      </p:nvGrpSpPr>
      <p:grpSpPr>
        <a:xfrm>
          <a:off x="0" y="0"/>
          <a:ext cx="0" cy="0"/>
          <a:chOff x="0" y="0"/>
          <a:chExt cx="0" cy="0"/>
        </a:xfrm>
      </p:grpSpPr>
      <p:sp>
        <p:nvSpPr>
          <p:cNvPr id="1676" name="Google Shape;1676;p67"/>
          <p:cNvSpPr/>
          <p:nvPr/>
        </p:nvSpPr>
        <p:spPr>
          <a:xfrm rot="10511381">
            <a:off x="-1687775" y="-979614"/>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7" name="Google Shape;1677;p67"/>
          <p:cNvSpPr/>
          <p:nvPr/>
        </p:nvSpPr>
        <p:spPr>
          <a:xfrm rot="-10501983">
            <a:off x="2012122" y="2543481"/>
            <a:ext cx="2072913" cy="198901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8" name="Google Shape;1678;p67"/>
          <p:cNvSpPr/>
          <p:nvPr/>
        </p:nvSpPr>
        <p:spPr>
          <a:xfrm rot="-8951944">
            <a:off x="8500767" y="-633419"/>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9" name="Google Shape;1679;p67"/>
          <p:cNvSpPr/>
          <p:nvPr/>
        </p:nvSpPr>
        <p:spPr>
          <a:xfrm rot="9803796" flipH="1">
            <a:off x="8514426" y="2902723"/>
            <a:ext cx="4538583" cy="451976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80" name="Google Shape;1680;p67"/>
          <p:cNvGrpSpPr/>
          <p:nvPr/>
        </p:nvGrpSpPr>
        <p:grpSpPr>
          <a:xfrm rot="10800000" flipH="1">
            <a:off x="2920922" y="1908660"/>
            <a:ext cx="2262349" cy="2251771"/>
            <a:chOff x="2414491" y="671177"/>
            <a:chExt cx="1830972" cy="1822411"/>
          </a:xfrm>
        </p:grpSpPr>
        <p:sp>
          <p:nvSpPr>
            <p:cNvPr id="1681" name="Google Shape;1681;p6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6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6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6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6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6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6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6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6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6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6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6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6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6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6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6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6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6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6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6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6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6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6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6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6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6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6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6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6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6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6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6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6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6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713661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5 ">
  <p:cSld name="Background 5 ">
    <p:spTree>
      <p:nvGrpSpPr>
        <p:cNvPr id="1" name="Shape 1715"/>
        <p:cNvGrpSpPr/>
        <p:nvPr/>
      </p:nvGrpSpPr>
      <p:grpSpPr>
        <a:xfrm>
          <a:off x="0" y="0"/>
          <a:ext cx="0" cy="0"/>
          <a:chOff x="0" y="0"/>
          <a:chExt cx="0" cy="0"/>
        </a:xfrm>
      </p:grpSpPr>
      <p:sp>
        <p:nvSpPr>
          <p:cNvPr id="1716" name="Google Shape;1716;p68"/>
          <p:cNvSpPr/>
          <p:nvPr/>
        </p:nvSpPr>
        <p:spPr>
          <a:xfrm rot="3415018">
            <a:off x="-1661178" y="560418"/>
            <a:ext cx="5530657" cy="4704231"/>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7" name="Google Shape;1717;p68"/>
          <p:cNvSpPr/>
          <p:nvPr/>
        </p:nvSpPr>
        <p:spPr>
          <a:xfrm>
            <a:off x="3828014" y="-1374642"/>
            <a:ext cx="3487780" cy="307654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18" name="Google Shape;1718;p68"/>
          <p:cNvGrpSpPr/>
          <p:nvPr/>
        </p:nvGrpSpPr>
        <p:grpSpPr>
          <a:xfrm rot="10800000" flipH="1">
            <a:off x="2197006" y="2321241"/>
            <a:ext cx="2497447" cy="2485769"/>
            <a:chOff x="2414491" y="671177"/>
            <a:chExt cx="1830972" cy="1822411"/>
          </a:xfrm>
        </p:grpSpPr>
        <p:sp>
          <p:nvSpPr>
            <p:cNvPr id="1719" name="Google Shape;1719;p6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6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6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6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6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6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6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6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6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6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6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6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6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6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6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6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6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6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6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6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6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6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6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6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6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6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6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6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6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6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6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6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6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6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53" name="Google Shape;1753;p68"/>
          <p:cNvSpPr/>
          <p:nvPr/>
        </p:nvSpPr>
        <p:spPr>
          <a:xfrm rot="-288619">
            <a:off x="7620659" y="2266453"/>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54" name="Google Shape;1754;p68"/>
          <p:cNvGrpSpPr/>
          <p:nvPr/>
        </p:nvGrpSpPr>
        <p:grpSpPr>
          <a:xfrm rot="-1992990">
            <a:off x="7634329" y="1517510"/>
            <a:ext cx="2677879" cy="3199975"/>
            <a:chOff x="5206700" y="1073325"/>
            <a:chExt cx="2008425" cy="2400000"/>
          </a:xfrm>
        </p:grpSpPr>
        <p:sp>
          <p:nvSpPr>
            <p:cNvPr id="1755" name="Google Shape;1755;p68"/>
            <p:cNvSpPr/>
            <p:nvPr/>
          </p:nvSpPr>
          <p:spPr>
            <a:xfrm>
              <a:off x="5573750" y="1073325"/>
              <a:ext cx="1281200" cy="1970925"/>
            </a:xfrm>
            <a:custGeom>
              <a:avLst/>
              <a:gdLst/>
              <a:ahLst/>
              <a:cxnLst/>
              <a:rect l="l" t="t" r="r" b="b"/>
              <a:pathLst>
                <a:path w="51248" h="78837" extrusionOk="0">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68"/>
            <p:cNvSpPr/>
            <p:nvPr/>
          </p:nvSpPr>
          <p:spPr>
            <a:xfrm>
              <a:off x="5633000" y="1197050"/>
              <a:ext cx="1582125" cy="1877700"/>
            </a:xfrm>
            <a:custGeom>
              <a:avLst/>
              <a:gdLst/>
              <a:ahLst/>
              <a:cxnLst/>
              <a:rect l="l" t="t" r="r" b="b"/>
              <a:pathLst>
                <a:path w="63285" h="75108" extrusionOk="0">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68"/>
            <p:cNvSpPr/>
            <p:nvPr/>
          </p:nvSpPr>
          <p:spPr>
            <a:xfrm>
              <a:off x="5206700" y="1172250"/>
              <a:ext cx="1797950" cy="1685450"/>
            </a:xfrm>
            <a:custGeom>
              <a:avLst/>
              <a:gdLst/>
              <a:ahLst/>
              <a:cxnLst/>
              <a:rect l="l" t="t" r="r" b="b"/>
              <a:pathLst>
                <a:path w="71918" h="67418" extrusionOk="0">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68"/>
            <p:cNvSpPr/>
            <p:nvPr/>
          </p:nvSpPr>
          <p:spPr>
            <a:xfrm>
              <a:off x="6664950" y="1142000"/>
              <a:ext cx="185425" cy="167100"/>
            </a:xfrm>
            <a:custGeom>
              <a:avLst/>
              <a:gdLst/>
              <a:ahLst/>
              <a:cxnLst/>
              <a:rect l="l" t="t" r="r" b="b"/>
              <a:pathLst>
                <a:path w="7417" h="6684" extrusionOk="0">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68"/>
            <p:cNvSpPr/>
            <p:nvPr/>
          </p:nvSpPr>
          <p:spPr>
            <a:xfrm>
              <a:off x="5581350" y="2832750"/>
              <a:ext cx="185425" cy="167125"/>
            </a:xfrm>
            <a:custGeom>
              <a:avLst/>
              <a:gdLst/>
              <a:ahLst/>
              <a:cxnLst/>
              <a:rect l="l" t="t" r="r" b="b"/>
              <a:pathLst>
                <a:path w="7417" h="6685" extrusionOk="0">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68"/>
            <p:cNvSpPr/>
            <p:nvPr/>
          </p:nvSpPr>
          <p:spPr>
            <a:xfrm>
              <a:off x="5747750" y="2958600"/>
              <a:ext cx="142125" cy="260900"/>
            </a:xfrm>
            <a:custGeom>
              <a:avLst/>
              <a:gdLst/>
              <a:ahLst/>
              <a:cxnLst/>
              <a:rect l="l" t="t" r="r" b="b"/>
              <a:pathLst>
                <a:path w="5685" h="10436" extrusionOk="0">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68"/>
            <p:cNvSpPr/>
            <p:nvPr/>
          </p:nvSpPr>
          <p:spPr>
            <a:xfrm>
              <a:off x="5298650" y="3137600"/>
              <a:ext cx="902025" cy="335725"/>
            </a:xfrm>
            <a:custGeom>
              <a:avLst/>
              <a:gdLst/>
              <a:ahLst/>
              <a:cxnLst/>
              <a:rect l="l" t="t" r="r" b="b"/>
              <a:pathLst>
                <a:path w="36081" h="13429" extrusionOk="0">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68"/>
            <p:cNvSpPr/>
            <p:nvPr/>
          </p:nvSpPr>
          <p:spPr>
            <a:xfrm>
              <a:off x="6405825" y="1721750"/>
              <a:ext cx="598825" cy="912150"/>
            </a:xfrm>
            <a:custGeom>
              <a:avLst/>
              <a:gdLst/>
              <a:ahLst/>
              <a:cxnLst/>
              <a:rect l="l" t="t" r="r" b="b"/>
              <a:pathLst>
                <a:path w="23953" h="36486" extrusionOk="0">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68"/>
            <p:cNvSpPr/>
            <p:nvPr/>
          </p:nvSpPr>
          <p:spPr>
            <a:xfrm>
              <a:off x="6244725" y="1393800"/>
              <a:ext cx="435450" cy="348025"/>
            </a:xfrm>
            <a:custGeom>
              <a:avLst/>
              <a:gdLst/>
              <a:ahLst/>
              <a:cxnLst/>
              <a:rect l="l" t="t" r="r" b="b"/>
              <a:pathLst>
                <a:path w="17418" h="13921" extrusionOk="0">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68"/>
            <p:cNvSpPr/>
            <p:nvPr/>
          </p:nvSpPr>
          <p:spPr>
            <a:xfrm>
              <a:off x="6117075" y="1325200"/>
              <a:ext cx="192275" cy="100850"/>
            </a:xfrm>
            <a:custGeom>
              <a:avLst/>
              <a:gdLst/>
              <a:ahLst/>
              <a:cxnLst/>
              <a:rect l="l" t="t" r="r" b="b"/>
              <a:pathLst>
                <a:path w="7691" h="4034" extrusionOk="0">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68"/>
            <p:cNvSpPr/>
            <p:nvPr/>
          </p:nvSpPr>
          <p:spPr>
            <a:xfrm>
              <a:off x="6102625" y="1426900"/>
              <a:ext cx="161875" cy="200650"/>
            </a:xfrm>
            <a:custGeom>
              <a:avLst/>
              <a:gdLst/>
              <a:ahLst/>
              <a:cxnLst/>
              <a:rect l="l" t="t" r="r" b="b"/>
              <a:pathLst>
                <a:path w="6475" h="8026" extrusionOk="0">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68"/>
            <p:cNvSpPr/>
            <p:nvPr/>
          </p:nvSpPr>
          <p:spPr>
            <a:xfrm>
              <a:off x="5550950" y="1285575"/>
              <a:ext cx="715075" cy="1422075"/>
            </a:xfrm>
            <a:custGeom>
              <a:avLst/>
              <a:gdLst/>
              <a:ahLst/>
              <a:cxnLst/>
              <a:rect l="l" t="t" r="r" b="b"/>
              <a:pathLst>
                <a:path w="28603" h="56883" extrusionOk="0">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953045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6">
  <p:cSld name="Background 6">
    <p:spTree>
      <p:nvGrpSpPr>
        <p:cNvPr id="1" name="Shape 1767"/>
        <p:cNvGrpSpPr/>
        <p:nvPr/>
      </p:nvGrpSpPr>
      <p:grpSpPr>
        <a:xfrm>
          <a:off x="0" y="0"/>
          <a:ext cx="0" cy="0"/>
          <a:chOff x="0" y="0"/>
          <a:chExt cx="0" cy="0"/>
        </a:xfrm>
      </p:grpSpPr>
      <p:sp>
        <p:nvSpPr>
          <p:cNvPr id="1768" name="Google Shape;1768;p69"/>
          <p:cNvSpPr/>
          <p:nvPr/>
        </p:nvSpPr>
        <p:spPr>
          <a:xfrm rot="288678" flipH="1">
            <a:off x="-1680222" y="1243249"/>
            <a:ext cx="6211215" cy="635358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9" name="Google Shape;1769;p69"/>
          <p:cNvSpPr/>
          <p:nvPr/>
        </p:nvSpPr>
        <p:spPr>
          <a:xfrm>
            <a:off x="2844300" y="368865"/>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70" name="Google Shape;1770;p69"/>
          <p:cNvGrpSpPr/>
          <p:nvPr/>
        </p:nvGrpSpPr>
        <p:grpSpPr>
          <a:xfrm>
            <a:off x="950958" y="2702441"/>
            <a:ext cx="3027913" cy="3013779"/>
            <a:chOff x="6762468" y="1386456"/>
            <a:chExt cx="2270935" cy="2260334"/>
          </a:xfrm>
        </p:grpSpPr>
        <p:sp>
          <p:nvSpPr>
            <p:cNvPr id="1771" name="Google Shape;1771;p6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6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6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6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6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6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6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6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6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6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6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6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6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6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6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6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6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6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6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6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6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6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6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6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6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6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6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6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6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6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6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6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6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920310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7">
  <p:cSld name="Background 7">
    <p:spTree>
      <p:nvGrpSpPr>
        <p:cNvPr id="1" name="Shape 1804"/>
        <p:cNvGrpSpPr/>
        <p:nvPr/>
      </p:nvGrpSpPr>
      <p:grpSpPr>
        <a:xfrm>
          <a:off x="0" y="0"/>
          <a:ext cx="0" cy="0"/>
          <a:chOff x="0" y="0"/>
          <a:chExt cx="0" cy="0"/>
        </a:xfrm>
      </p:grpSpPr>
      <p:sp>
        <p:nvSpPr>
          <p:cNvPr id="1805" name="Google Shape;1805;p70"/>
          <p:cNvSpPr/>
          <p:nvPr/>
        </p:nvSpPr>
        <p:spPr>
          <a:xfrm>
            <a:off x="6188600" y="712300"/>
            <a:ext cx="4684000" cy="5375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806" name="Google Shape;1806;p70"/>
          <p:cNvSpPr/>
          <p:nvPr/>
        </p:nvSpPr>
        <p:spPr>
          <a:xfrm>
            <a:off x="10334734" y="4576559"/>
            <a:ext cx="1019085" cy="89891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07" name="Google Shape;1807;p70"/>
          <p:cNvGrpSpPr/>
          <p:nvPr/>
        </p:nvGrpSpPr>
        <p:grpSpPr>
          <a:xfrm>
            <a:off x="-507993" y="-107265"/>
            <a:ext cx="3036423" cy="7072503"/>
            <a:chOff x="224725" y="566950"/>
            <a:chExt cx="1850875" cy="4311100"/>
          </a:xfrm>
        </p:grpSpPr>
        <p:sp>
          <p:nvSpPr>
            <p:cNvPr id="1808" name="Google Shape;1808;p7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7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7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7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7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7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7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7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7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7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7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7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7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7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7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7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7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7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7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7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7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7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7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7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2" name="Google Shape;1832;p70"/>
          <p:cNvSpPr/>
          <p:nvPr/>
        </p:nvSpPr>
        <p:spPr>
          <a:xfrm>
            <a:off x="2700393" y="853631"/>
            <a:ext cx="2553600" cy="2553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3" name="Google Shape;1833;p70"/>
          <p:cNvGrpSpPr/>
          <p:nvPr/>
        </p:nvGrpSpPr>
        <p:grpSpPr>
          <a:xfrm>
            <a:off x="3726405" y="1892204"/>
            <a:ext cx="2441296" cy="2429881"/>
            <a:chOff x="2414491" y="671177"/>
            <a:chExt cx="1830972" cy="1822411"/>
          </a:xfrm>
        </p:grpSpPr>
        <p:sp>
          <p:nvSpPr>
            <p:cNvPr id="1834" name="Google Shape;1834;p7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7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7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7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7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7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7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7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7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7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7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7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7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7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7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7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7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7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7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7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7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7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7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7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7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7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7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7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7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7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7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7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7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7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005530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8">
  <p:cSld name="Background 8">
    <p:spTree>
      <p:nvGrpSpPr>
        <p:cNvPr id="1" name="Shape 1868"/>
        <p:cNvGrpSpPr/>
        <p:nvPr/>
      </p:nvGrpSpPr>
      <p:grpSpPr>
        <a:xfrm>
          <a:off x="0" y="0"/>
          <a:ext cx="0" cy="0"/>
          <a:chOff x="0" y="0"/>
          <a:chExt cx="0" cy="0"/>
        </a:xfrm>
      </p:grpSpPr>
      <p:sp>
        <p:nvSpPr>
          <p:cNvPr id="1869" name="Google Shape;1869;p71"/>
          <p:cNvSpPr/>
          <p:nvPr/>
        </p:nvSpPr>
        <p:spPr>
          <a:xfrm>
            <a:off x="6188600" y="712300"/>
            <a:ext cx="4684000" cy="537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870" name="Google Shape;1870;p71"/>
          <p:cNvSpPr/>
          <p:nvPr/>
        </p:nvSpPr>
        <p:spPr>
          <a:xfrm rot="10800000">
            <a:off x="-1578566" y="-831456"/>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1" name="Google Shape;1871;p71"/>
          <p:cNvSpPr/>
          <p:nvPr/>
        </p:nvSpPr>
        <p:spPr>
          <a:xfrm>
            <a:off x="2481301" y="2175134"/>
            <a:ext cx="2344201" cy="306163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2" name="Google Shape;1872;p71"/>
          <p:cNvSpPr/>
          <p:nvPr/>
        </p:nvSpPr>
        <p:spPr>
          <a:xfrm rot="-1848056" flipH="1">
            <a:off x="4562600" y="3178382"/>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3" name="Google Shape;1873;p71"/>
          <p:cNvSpPr/>
          <p:nvPr/>
        </p:nvSpPr>
        <p:spPr>
          <a:xfrm rot="10800000">
            <a:off x="-1189627" y="3673609"/>
            <a:ext cx="4281177" cy="426342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07961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9">
  <p:cSld name="Background 9">
    <p:spTree>
      <p:nvGrpSpPr>
        <p:cNvPr id="1" name="Shape 1874"/>
        <p:cNvGrpSpPr/>
        <p:nvPr/>
      </p:nvGrpSpPr>
      <p:grpSpPr>
        <a:xfrm>
          <a:off x="0" y="0"/>
          <a:ext cx="0" cy="0"/>
          <a:chOff x="0" y="0"/>
          <a:chExt cx="0" cy="0"/>
        </a:xfrm>
      </p:grpSpPr>
      <p:sp>
        <p:nvSpPr>
          <p:cNvPr id="1875" name="Google Shape;1875;p72"/>
          <p:cNvSpPr/>
          <p:nvPr/>
        </p:nvSpPr>
        <p:spPr>
          <a:xfrm flipH="1">
            <a:off x="1344784" y="712300"/>
            <a:ext cx="4684000" cy="53756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876" name="Google Shape;1876;p72"/>
          <p:cNvSpPr/>
          <p:nvPr/>
        </p:nvSpPr>
        <p:spPr>
          <a:xfrm rot="-5400000" flipH="1">
            <a:off x="7115771" y="14556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7" name="Google Shape;1877;p72"/>
          <p:cNvSpPr/>
          <p:nvPr/>
        </p:nvSpPr>
        <p:spPr>
          <a:xfrm flipH="1">
            <a:off x="4564880" y="4580860"/>
            <a:ext cx="1892171" cy="16690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78" name="Google Shape;1878;p72"/>
          <p:cNvGrpSpPr/>
          <p:nvPr/>
        </p:nvGrpSpPr>
        <p:grpSpPr>
          <a:xfrm flipH="1">
            <a:off x="6047215" y="731541"/>
            <a:ext cx="3027913" cy="3013779"/>
            <a:chOff x="6762468" y="1386456"/>
            <a:chExt cx="2270935" cy="2260334"/>
          </a:xfrm>
        </p:grpSpPr>
        <p:sp>
          <p:nvSpPr>
            <p:cNvPr id="1879" name="Google Shape;1879;p7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7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7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7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7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7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7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7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7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7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7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7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7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7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7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7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7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7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7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7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7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7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7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7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7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7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7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7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7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7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7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7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7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664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50"/>
        <p:cNvGrpSpPr/>
        <p:nvPr/>
      </p:nvGrpSpPr>
      <p:grpSpPr>
        <a:xfrm>
          <a:off x="0" y="0"/>
          <a:ext cx="0" cy="0"/>
          <a:chOff x="0" y="0"/>
          <a:chExt cx="0" cy="0"/>
        </a:xfrm>
      </p:grpSpPr>
      <p:sp>
        <p:nvSpPr>
          <p:cNvPr id="151" name="Google Shape;151;p8"/>
          <p:cNvSpPr/>
          <p:nvPr/>
        </p:nvSpPr>
        <p:spPr>
          <a:xfrm rot="-1855510" flipH="1">
            <a:off x="3036787" y="4359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8"/>
          <p:cNvSpPr/>
          <p:nvPr/>
        </p:nvSpPr>
        <p:spPr>
          <a:xfrm rot="-458900">
            <a:off x="-1400013" y="1601601"/>
            <a:ext cx="4492429" cy="516940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8"/>
          <p:cNvSpPr/>
          <p:nvPr/>
        </p:nvSpPr>
        <p:spPr>
          <a:xfrm rot="-5776221" flipH="1">
            <a:off x="7658166" y="-1582250"/>
            <a:ext cx="6337001" cy="579527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8"/>
          <p:cNvSpPr/>
          <p:nvPr/>
        </p:nvSpPr>
        <p:spPr>
          <a:xfrm rot="8329862" flipH="1">
            <a:off x="4301584" y="-1770021"/>
            <a:ext cx="2726283" cy="464808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8"/>
          <p:cNvSpPr/>
          <p:nvPr/>
        </p:nvSpPr>
        <p:spPr>
          <a:xfrm>
            <a:off x="9357933" y="4442468"/>
            <a:ext cx="1361312" cy="177789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8"/>
          <p:cNvSpPr txBox="1">
            <a:spLocks noGrp="1"/>
          </p:cNvSpPr>
          <p:nvPr>
            <p:ph type="title"/>
          </p:nvPr>
        </p:nvSpPr>
        <p:spPr>
          <a:xfrm>
            <a:off x="1850800" y="2076600"/>
            <a:ext cx="8490400" cy="270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9609368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10">
  <p:cSld name="Background 10">
    <p:spTree>
      <p:nvGrpSpPr>
        <p:cNvPr id="1" name="Shape 1912"/>
        <p:cNvGrpSpPr/>
        <p:nvPr/>
      </p:nvGrpSpPr>
      <p:grpSpPr>
        <a:xfrm>
          <a:off x="0" y="0"/>
          <a:ext cx="0" cy="0"/>
          <a:chOff x="0" y="0"/>
          <a:chExt cx="0" cy="0"/>
        </a:xfrm>
      </p:grpSpPr>
      <p:sp>
        <p:nvSpPr>
          <p:cNvPr id="1913" name="Google Shape;1913;p73"/>
          <p:cNvSpPr/>
          <p:nvPr/>
        </p:nvSpPr>
        <p:spPr>
          <a:xfrm flipH="1">
            <a:off x="1344784" y="712300"/>
            <a:ext cx="4684000" cy="53756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914" name="Google Shape;1914;p73"/>
          <p:cNvSpPr/>
          <p:nvPr/>
        </p:nvSpPr>
        <p:spPr>
          <a:xfrm rot="-2266405" flipH="1">
            <a:off x="8570297" y="3337685"/>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5" name="Google Shape;1915;p73"/>
          <p:cNvSpPr/>
          <p:nvPr/>
        </p:nvSpPr>
        <p:spPr>
          <a:xfrm>
            <a:off x="7555351" y="-1409166"/>
            <a:ext cx="5289932" cy="5267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6" name="Google Shape;1916;p73"/>
          <p:cNvSpPr/>
          <p:nvPr/>
        </p:nvSpPr>
        <p:spPr>
          <a:xfrm flipH="1">
            <a:off x="6657948" y="1301968"/>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906216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11">
  <p:cSld name="Background 11">
    <p:spTree>
      <p:nvGrpSpPr>
        <p:cNvPr id="1" name="Shape 1917"/>
        <p:cNvGrpSpPr/>
        <p:nvPr/>
      </p:nvGrpSpPr>
      <p:grpSpPr>
        <a:xfrm>
          <a:off x="0" y="0"/>
          <a:ext cx="0" cy="0"/>
          <a:chOff x="0" y="0"/>
          <a:chExt cx="0" cy="0"/>
        </a:xfrm>
      </p:grpSpPr>
      <p:sp>
        <p:nvSpPr>
          <p:cNvPr id="1918" name="Google Shape;1918;p74"/>
          <p:cNvSpPr/>
          <p:nvPr/>
        </p:nvSpPr>
        <p:spPr>
          <a:xfrm flipH="1">
            <a:off x="1356251" y="718867"/>
            <a:ext cx="4684000" cy="5375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grpSp>
        <p:nvGrpSpPr>
          <p:cNvPr id="1919" name="Google Shape;1919;p74"/>
          <p:cNvGrpSpPr/>
          <p:nvPr/>
        </p:nvGrpSpPr>
        <p:grpSpPr>
          <a:xfrm rot="5400000" flipH="1">
            <a:off x="7214390" y="1769918"/>
            <a:ext cx="3036423" cy="7072503"/>
            <a:chOff x="224725" y="566950"/>
            <a:chExt cx="1850875" cy="4311100"/>
          </a:xfrm>
        </p:grpSpPr>
        <p:sp>
          <p:nvSpPr>
            <p:cNvPr id="1920" name="Google Shape;1920;p7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7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7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7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7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7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7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7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7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7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7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7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7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7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7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7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7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7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7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7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7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7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7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7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44" name="Google Shape;1944;p74"/>
          <p:cNvSpPr/>
          <p:nvPr/>
        </p:nvSpPr>
        <p:spPr>
          <a:xfrm rot="-3415034" flipH="1">
            <a:off x="7145186" y="698797"/>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5" name="Google Shape;1945;p74"/>
          <p:cNvSpPr/>
          <p:nvPr/>
        </p:nvSpPr>
        <p:spPr>
          <a:xfrm rot="-1379372" flipH="1">
            <a:off x="6864847" y="15782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6" name="Google Shape;1946;p74"/>
          <p:cNvSpPr/>
          <p:nvPr/>
        </p:nvSpPr>
        <p:spPr>
          <a:xfrm flipH="1">
            <a:off x="1058735" y="4889870"/>
            <a:ext cx="1416279" cy="124927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924062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2">
  <p:cSld name="Background 12">
    <p:spTree>
      <p:nvGrpSpPr>
        <p:cNvPr id="1" name="Shape 1947"/>
        <p:cNvGrpSpPr/>
        <p:nvPr/>
      </p:nvGrpSpPr>
      <p:grpSpPr>
        <a:xfrm>
          <a:off x="0" y="0"/>
          <a:ext cx="0" cy="0"/>
          <a:chOff x="0" y="0"/>
          <a:chExt cx="0" cy="0"/>
        </a:xfrm>
      </p:grpSpPr>
      <p:sp>
        <p:nvSpPr>
          <p:cNvPr id="1948" name="Google Shape;1948;p75"/>
          <p:cNvSpPr/>
          <p:nvPr/>
        </p:nvSpPr>
        <p:spPr>
          <a:xfrm flipH="1">
            <a:off x="1344784" y="712300"/>
            <a:ext cx="4684000" cy="537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949" name="Google Shape;1949;p75"/>
          <p:cNvSpPr/>
          <p:nvPr/>
        </p:nvSpPr>
        <p:spPr>
          <a:xfrm rot="-5096759" flipH="1">
            <a:off x="7965336" y="3058936"/>
            <a:ext cx="6551409" cy="403060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0" name="Google Shape;1950;p75"/>
          <p:cNvSpPr/>
          <p:nvPr/>
        </p:nvSpPr>
        <p:spPr>
          <a:xfrm>
            <a:off x="5648700" y="4950492"/>
            <a:ext cx="1019085" cy="89891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51" name="Google Shape;1951;p75"/>
          <p:cNvGrpSpPr/>
          <p:nvPr/>
        </p:nvGrpSpPr>
        <p:grpSpPr>
          <a:xfrm>
            <a:off x="8197639" y="1668970"/>
            <a:ext cx="2441296" cy="2429881"/>
            <a:chOff x="2414491" y="671177"/>
            <a:chExt cx="1830972" cy="1822411"/>
          </a:xfrm>
        </p:grpSpPr>
        <p:sp>
          <p:nvSpPr>
            <p:cNvPr id="1952" name="Google Shape;1952;p7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7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7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7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7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7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7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7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7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7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7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7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7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7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7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7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7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7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7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7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7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7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7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7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7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7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7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7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7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7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7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7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7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7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6" name="Google Shape;1986;p75"/>
          <p:cNvSpPr/>
          <p:nvPr/>
        </p:nvSpPr>
        <p:spPr>
          <a:xfrm rot="-4619829">
            <a:off x="7117705" y="-1856871"/>
            <a:ext cx="4281136" cy="42633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143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3"/>
        <p:cNvGrpSpPr/>
        <p:nvPr/>
      </p:nvGrpSpPr>
      <p:grpSpPr>
        <a:xfrm>
          <a:off x="0" y="0"/>
          <a:ext cx="0" cy="0"/>
          <a:chOff x="0" y="0"/>
          <a:chExt cx="0" cy="0"/>
        </a:xfrm>
      </p:grpSpPr>
      <p:sp>
        <p:nvSpPr>
          <p:cNvPr id="164" name="Google Shape;164;p10"/>
          <p:cNvSpPr/>
          <p:nvPr/>
        </p:nvSpPr>
        <p:spPr>
          <a:xfrm>
            <a:off x="0" y="0"/>
            <a:ext cx="12192000" cy="6858000"/>
          </a:xfrm>
          <a:prstGeom prst="rect">
            <a:avLst/>
          </a:prstGeom>
          <a:solidFill>
            <a:schemeClr val="accent1">
              <a:alpha val="553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0"/>
          <p:cNvSpPr txBox="1">
            <a:spLocks noGrp="1"/>
          </p:cNvSpPr>
          <p:nvPr>
            <p:ph type="title"/>
          </p:nvPr>
        </p:nvSpPr>
        <p:spPr>
          <a:xfrm>
            <a:off x="5579833" y="1964400"/>
            <a:ext cx="5661200" cy="29292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5333">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6" name="Google Shape;166;p10"/>
          <p:cNvSpPr/>
          <p:nvPr/>
        </p:nvSpPr>
        <p:spPr>
          <a:xfrm rot="7018826" flipH="1">
            <a:off x="3809758" y="-1018984"/>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0"/>
          <p:cNvSpPr/>
          <p:nvPr/>
        </p:nvSpPr>
        <p:spPr>
          <a:xfrm rot="-8259636" flipH="1">
            <a:off x="5881686" y="4000832"/>
            <a:ext cx="4281215" cy="426346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0"/>
          <p:cNvSpPr/>
          <p:nvPr/>
        </p:nvSpPr>
        <p:spPr>
          <a:xfrm>
            <a:off x="3046966" y="4300810"/>
            <a:ext cx="1892171" cy="16690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5418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9"/>
        <p:cNvGrpSpPr/>
        <p:nvPr/>
      </p:nvGrpSpPr>
      <p:grpSpPr>
        <a:xfrm>
          <a:off x="0" y="0"/>
          <a:ext cx="0" cy="0"/>
          <a:chOff x="0" y="0"/>
          <a:chExt cx="0" cy="0"/>
        </a:xfrm>
      </p:grpSpPr>
      <p:sp>
        <p:nvSpPr>
          <p:cNvPr id="170" name="Google Shape;170;p11"/>
          <p:cNvSpPr/>
          <p:nvPr/>
        </p:nvSpPr>
        <p:spPr>
          <a:xfrm rot="-3415034" flipH="1">
            <a:off x="7146955" y="9720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1"/>
          <p:cNvSpPr/>
          <p:nvPr/>
        </p:nvSpPr>
        <p:spPr>
          <a:xfrm rot="5400000">
            <a:off x="-1671696" y="31710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2" name="Google Shape;172;p11"/>
          <p:cNvGrpSpPr/>
          <p:nvPr/>
        </p:nvGrpSpPr>
        <p:grpSpPr>
          <a:xfrm rot="10800000" flipH="1">
            <a:off x="-180212" y="-729591"/>
            <a:ext cx="2262349" cy="2251771"/>
            <a:chOff x="2414491" y="671177"/>
            <a:chExt cx="1830972" cy="1822411"/>
          </a:xfrm>
        </p:grpSpPr>
        <p:sp>
          <p:nvSpPr>
            <p:cNvPr id="173" name="Google Shape;173;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7" name="Google Shape;207;p11"/>
          <p:cNvSpPr/>
          <p:nvPr/>
        </p:nvSpPr>
        <p:spPr>
          <a:xfrm>
            <a:off x="2215717" y="1921936"/>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11"/>
          <p:cNvSpPr txBox="1">
            <a:spLocks noGrp="1"/>
          </p:cNvSpPr>
          <p:nvPr>
            <p:ph type="title" hasCustomPrompt="1"/>
          </p:nvPr>
        </p:nvSpPr>
        <p:spPr>
          <a:xfrm>
            <a:off x="3956267" y="1921917"/>
            <a:ext cx="6857200" cy="238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09" name="Google Shape;209;p11"/>
          <p:cNvSpPr txBox="1">
            <a:spLocks noGrp="1"/>
          </p:cNvSpPr>
          <p:nvPr>
            <p:ph type="body" idx="1"/>
          </p:nvPr>
        </p:nvSpPr>
        <p:spPr>
          <a:xfrm>
            <a:off x="3956267" y="4315617"/>
            <a:ext cx="6857200" cy="591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2133">
                <a:solidFill>
                  <a:schemeClr val="lt2"/>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16145303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5667" y="593367"/>
            <a:ext cx="1074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725667" y="1536633"/>
            <a:ext cx="1074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extLst>
      <p:ext uri="{BB962C8B-B14F-4D97-AF65-F5344CB8AC3E}">
        <p14:creationId xmlns:p14="http://schemas.microsoft.com/office/powerpoint/2010/main" val="42181537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 id="2147483730" r:id="rId68"/>
    <p:sldLayoutId id="2147483731" r:id="rId69"/>
    <p:sldLayoutId id="2147483732" r:id="rId70"/>
    <p:sldLayoutId id="2147483733" r:id="rId71"/>
    <p:sldLayoutId id="2147483734" r:id="rId7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it-business.de/mehr-usability-heisst-mehr-erfolg-a-55632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615736" y="1614468"/>
            <a:ext cx="9090733" cy="2736800"/>
          </a:xfrm>
          <a:prstGeom prst="rect">
            <a:avLst/>
          </a:prstGeom>
        </p:spPr>
        <p:txBody>
          <a:bodyPr spcFirstLastPara="1" wrap="square" lIns="121900" tIns="121900" rIns="121900" bIns="121900" anchor="b" anchorCtr="0">
            <a:noAutofit/>
          </a:bodyPr>
          <a:lstStyle/>
          <a:p>
            <a:r>
              <a:rPr lang="en-US" dirty="0"/>
              <a:t>4. B</a:t>
            </a:r>
            <a:r>
              <a:rPr lang="pl-PL" dirty="0"/>
              <a:t>asic </a:t>
            </a:r>
            <a:r>
              <a:rPr lang="en-US" dirty="0"/>
              <a:t>W</a:t>
            </a:r>
            <a:r>
              <a:rPr lang="pl-PL" dirty="0"/>
              <a:t>eb </a:t>
            </a:r>
            <a:r>
              <a:rPr lang="en-US" dirty="0"/>
              <a:t>U</a:t>
            </a:r>
            <a:r>
              <a:rPr lang="pl-PL" dirty="0"/>
              <a:t>sability </a:t>
            </a:r>
            <a:r>
              <a:rPr lang="en-US" dirty="0"/>
              <a:t>G</a:t>
            </a:r>
            <a:r>
              <a:rPr lang="pl-PL" dirty="0"/>
              <a:t>uidelines</a:t>
            </a:r>
            <a:endParaRPr lang="en-US" dirty="0">
              <a:solidFill>
                <a:schemeClr val="accent2"/>
              </a:solidFill>
            </a:endParaRPr>
          </a:p>
        </p:txBody>
      </p:sp>
      <p:sp>
        <p:nvSpPr>
          <p:cNvPr id="2006" name="Google Shape;2006;p83"/>
          <p:cNvSpPr txBox="1">
            <a:spLocks noGrp="1"/>
          </p:cNvSpPr>
          <p:nvPr>
            <p:ph type="subTitle" idx="1"/>
          </p:nvPr>
        </p:nvSpPr>
        <p:spPr>
          <a:prstGeom prst="rect">
            <a:avLst/>
          </a:prstGeom>
        </p:spPr>
        <p:txBody>
          <a:bodyPr spcFirstLastPara="1" wrap="square" lIns="121900" tIns="121900" rIns="121900" bIns="121900" anchor="t" anchorCtr="0">
            <a:noAutofit/>
          </a:bodyPr>
          <a:lstStyle/>
          <a:p>
            <a:pPr marL="0" indent="0">
              <a:buClr>
                <a:schemeClr val="dk1"/>
              </a:buClr>
              <a:buSzPts val="1100"/>
            </a:pPr>
            <a:r>
              <a:rPr lang="en" sz="4000" dirty="0"/>
              <a:t>Artur Bucki</a:t>
            </a:r>
            <a:endParaRP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24910-1190-638F-CBE4-728657149ADC}"/>
              </a:ext>
            </a:extLst>
          </p:cNvPr>
          <p:cNvSpPr>
            <a:spLocks noGrp="1"/>
          </p:cNvSpPr>
          <p:nvPr>
            <p:ph type="title"/>
          </p:nvPr>
        </p:nvSpPr>
        <p:spPr/>
        <p:txBody>
          <a:bodyPr/>
          <a:lstStyle/>
          <a:p>
            <a:r>
              <a:rPr lang="pl-PL" dirty="0"/>
              <a:t>Page Loading Speed Measurement</a:t>
            </a:r>
          </a:p>
        </p:txBody>
      </p:sp>
      <p:sp>
        <p:nvSpPr>
          <p:cNvPr id="3" name="Subtitle 2">
            <a:extLst>
              <a:ext uri="{FF2B5EF4-FFF2-40B4-BE49-F238E27FC236}">
                <a16:creationId xmlns:a16="http://schemas.microsoft.com/office/drawing/2014/main" xmlns="" id="{96F5E7FC-C65D-0629-F918-AA411942FD8C}"/>
              </a:ext>
            </a:extLst>
          </p:cNvPr>
          <p:cNvSpPr>
            <a:spLocks noGrp="1"/>
          </p:cNvSpPr>
          <p:nvPr>
            <p:ph type="subTitle" idx="1"/>
          </p:nvPr>
        </p:nvSpPr>
        <p:spPr/>
        <p:txBody>
          <a:bodyPr/>
          <a:lstStyle/>
          <a:p>
            <a:pPr marL="114300" indent="0">
              <a:buNone/>
            </a:pPr>
            <a:r>
              <a:rPr lang="en-US" dirty="0"/>
              <a:t>Page speed, the measure of how quickly content loads on your website, has a significant impact on visitor satisfaction and your conversion rates. By defining Google's Core Web Vitals, Google highlights page loading speed as a crucial ranking factor.</a:t>
            </a:r>
            <a:endParaRPr lang="pl-PL" dirty="0"/>
          </a:p>
        </p:txBody>
      </p:sp>
      <p:pic>
        <p:nvPicPr>
          <p:cNvPr id="7" name="Picture 6" descr="A blue rectangular object with black text&#10;&#10;Description automatically generated">
            <a:extLst>
              <a:ext uri="{FF2B5EF4-FFF2-40B4-BE49-F238E27FC236}">
                <a16:creationId xmlns:a16="http://schemas.microsoft.com/office/drawing/2014/main" xmlns="" id="{3827A023-897A-9FBA-61E7-5177687AF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752" y="3383072"/>
            <a:ext cx="6828496" cy="2340627"/>
          </a:xfrm>
          <a:prstGeom prst="rect">
            <a:avLst/>
          </a:prstGeom>
        </p:spPr>
      </p:pic>
    </p:spTree>
    <p:extLst>
      <p:ext uri="{BB962C8B-B14F-4D97-AF65-F5344CB8AC3E}">
        <p14:creationId xmlns:p14="http://schemas.microsoft.com/office/powerpoint/2010/main" val="1361047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CC31D-B87D-8C18-48BC-D927CBFE7D7F}"/>
              </a:ext>
            </a:extLst>
          </p:cNvPr>
          <p:cNvSpPr>
            <a:spLocks noGrp="1"/>
          </p:cNvSpPr>
          <p:nvPr>
            <p:ph type="title"/>
          </p:nvPr>
        </p:nvSpPr>
        <p:spPr/>
        <p:txBody>
          <a:bodyPr/>
          <a:lstStyle/>
          <a:p>
            <a:r>
              <a:rPr lang="en-US" dirty="0"/>
              <a:t>Summary</a:t>
            </a:r>
            <a:endParaRPr lang="pl-PL" dirty="0"/>
          </a:p>
        </p:txBody>
      </p:sp>
      <p:sp>
        <p:nvSpPr>
          <p:cNvPr id="3" name="Subtitle 2">
            <a:extLst>
              <a:ext uri="{FF2B5EF4-FFF2-40B4-BE49-F238E27FC236}">
                <a16:creationId xmlns:a16="http://schemas.microsoft.com/office/drawing/2014/main" xmlns="" id="{A0B71C1C-9DF8-DF52-79E1-CD9DC1FDBA06}"/>
              </a:ext>
            </a:extLst>
          </p:cNvPr>
          <p:cNvSpPr>
            <a:spLocks noGrp="1"/>
          </p:cNvSpPr>
          <p:nvPr>
            <p:ph type="subTitle" idx="1"/>
          </p:nvPr>
        </p:nvSpPr>
        <p:spPr>
          <a:xfrm>
            <a:off x="951000" y="1497933"/>
            <a:ext cx="9364852" cy="4590400"/>
          </a:xfrm>
        </p:spPr>
        <p:txBody>
          <a:bodyPr/>
          <a:lstStyle/>
          <a:p>
            <a:pPr marL="114300" indent="0">
              <a:buNone/>
            </a:pPr>
            <a:r>
              <a:rPr lang="en-US" dirty="0"/>
              <a:t>Usability is a key element of a great website design. It is a metric that can be applied to any website, describing how effective your website is and whether it is a worthwhile investment.</a:t>
            </a:r>
          </a:p>
        </p:txBody>
      </p:sp>
      <p:pic>
        <p:nvPicPr>
          <p:cNvPr id="7" name="Picture 6" descr="A machine with paper on it&#10;&#10;Description automatically generated">
            <a:extLst>
              <a:ext uri="{FF2B5EF4-FFF2-40B4-BE49-F238E27FC236}">
                <a16:creationId xmlns:a16="http://schemas.microsoft.com/office/drawing/2014/main" xmlns="" id="{C8E0718D-67A5-D3E7-DEAE-FDA629E91C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8425" y="2982701"/>
            <a:ext cx="5955150" cy="3177932"/>
          </a:xfrm>
          <a:prstGeom prst="rect">
            <a:avLst/>
          </a:prstGeom>
        </p:spPr>
      </p:pic>
    </p:spTree>
    <p:extLst>
      <p:ext uri="{BB962C8B-B14F-4D97-AF65-F5344CB8AC3E}">
        <p14:creationId xmlns:p14="http://schemas.microsoft.com/office/powerpoint/2010/main" val="343674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EE677-8623-CA5C-3244-51966572BEC0}"/>
              </a:ext>
            </a:extLst>
          </p:cNvPr>
          <p:cNvSpPr>
            <a:spLocks noGrp="1"/>
          </p:cNvSpPr>
          <p:nvPr>
            <p:ph type="title"/>
          </p:nvPr>
        </p:nvSpPr>
        <p:spPr/>
        <p:txBody>
          <a:bodyPr/>
          <a:lstStyle/>
          <a:p>
            <a:r>
              <a:rPr lang="en-US" dirty="0"/>
              <a:t>Bibliography</a:t>
            </a:r>
            <a:endParaRPr lang="pl-PL" dirty="0"/>
          </a:p>
        </p:txBody>
      </p:sp>
      <p:sp>
        <p:nvSpPr>
          <p:cNvPr id="3" name="Subtitle 2">
            <a:extLst>
              <a:ext uri="{FF2B5EF4-FFF2-40B4-BE49-F238E27FC236}">
                <a16:creationId xmlns:a16="http://schemas.microsoft.com/office/drawing/2014/main" xmlns="" id="{9A5B5ABC-B30E-418E-E35D-C6A537EC2A8E}"/>
              </a:ext>
            </a:extLst>
          </p:cNvPr>
          <p:cNvSpPr>
            <a:spLocks noGrp="1"/>
          </p:cNvSpPr>
          <p:nvPr>
            <p:ph type="subTitle" idx="1"/>
          </p:nvPr>
        </p:nvSpPr>
        <p:spPr/>
        <p:txBody>
          <a:bodyPr/>
          <a:lstStyle/>
          <a:p>
            <a:r>
              <a:rPr lang="pl-PL"/>
              <a:t>https://artnova.com.pl/blog/web-usability-co-to-jest/</a:t>
            </a:r>
          </a:p>
        </p:txBody>
      </p:sp>
    </p:spTree>
    <p:extLst>
      <p:ext uri="{BB962C8B-B14F-4D97-AF65-F5344CB8AC3E}">
        <p14:creationId xmlns:p14="http://schemas.microsoft.com/office/powerpoint/2010/main" val="48131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prstGeom prst="rect">
            <a:avLst/>
          </a:prstGeom>
        </p:spPr>
        <p:txBody>
          <a:bodyPr spcFirstLastPara="1" wrap="square" lIns="121900" tIns="121900" rIns="121900" bIns="121900" anchor="b" anchorCtr="0">
            <a:noAutofit/>
          </a:bodyPr>
          <a:lstStyle/>
          <a:p>
            <a:r>
              <a:rPr lang="en" sz="5000" dirty="0"/>
              <a:t>What is web usability?</a:t>
            </a:r>
            <a:endParaRPr sz="5000" dirty="0"/>
          </a:p>
        </p:txBody>
      </p:sp>
      <p:sp>
        <p:nvSpPr>
          <p:cNvPr id="2065" name="Google Shape;2065;p88"/>
          <p:cNvSpPr txBox="1">
            <a:spLocks noGrp="1"/>
          </p:cNvSpPr>
          <p:nvPr>
            <p:ph type="body" idx="1"/>
          </p:nvPr>
        </p:nvSpPr>
        <p:spPr>
          <a:prstGeom prst="rect">
            <a:avLst/>
          </a:prstGeom>
        </p:spPr>
        <p:txBody>
          <a:bodyPr spcFirstLastPara="1" wrap="square" lIns="121900" tIns="121900" rIns="121900" bIns="121900" anchor="t" anchorCtr="0">
            <a:noAutofit/>
          </a:bodyPr>
          <a:lstStyle/>
          <a:p>
            <a:pPr marL="0" indent="0">
              <a:lnSpc>
                <a:spcPct val="100000"/>
              </a:lnSpc>
              <a:buNone/>
            </a:pPr>
            <a:r>
              <a:rPr lang="en-US" b="1" dirty="0">
                <a:solidFill>
                  <a:schemeClr val="accent2"/>
                </a:solidFill>
              </a:rPr>
              <a:t>Web usability is a feature of websites and the way they are designed that focuses on the user's needs. It uses user-centered design processes to ensure that websites are efficient and easy to use for the people who actually use them, not the people who designed them</a:t>
            </a:r>
            <a:endParaRPr lang="en-US" dirty="0">
              <a:solidFill>
                <a:schemeClr val="accent2"/>
              </a:solidFill>
            </a:endParaRPr>
          </a:p>
        </p:txBody>
      </p:sp>
      <p:sp>
        <p:nvSpPr>
          <p:cNvPr id="2066" name="Google Shape;2066;p8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pic>
        <p:nvPicPr>
          <p:cNvPr id="3" name="Picture 2" descr="A person using a computer&#10;&#10;Description automatically generated">
            <a:extLst>
              <a:ext uri="{FF2B5EF4-FFF2-40B4-BE49-F238E27FC236}">
                <a16:creationId xmlns:a16="http://schemas.microsoft.com/office/drawing/2014/main" xmlns="" id="{F7E15884-4022-9761-FB92-CBFFC57C64FD}"/>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3634360" y="3243428"/>
            <a:ext cx="4923214" cy="32837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2"/>
        <p:cNvGrpSpPr/>
        <p:nvPr/>
      </p:nvGrpSpPr>
      <p:grpSpPr>
        <a:xfrm>
          <a:off x="0" y="0"/>
          <a:ext cx="0" cy="0"/>
          <a:chOff x="0" y="0"/>
          <a:chExt cx="0" cy="0"/>
        </a:xfrm>
      </p:grpSpPr>
      <p:sp>
        <p:nvSpPr>
          <p:cNvPr id="2633" name="Google Shape;2633;p116"/>
          <p:cNvSpPr txBox="1">
            <a:spLocks noGrp="1"/>
          </p:cNvSpPr>
          <p:nvPr>
            <p:ph type="title"/>
          </p:nvPr>
        </p:nvSpPr>
        <p:spPr>
          <a:prstGeom prst="rect">
            <a:avLst/>
          </a:prstGeom>
        </p:spPr>
        <p:txBody>
          <a:bodyPr spcFirstLastPara="1" wrap="square" lIns="121900" tIns="121900" rIns="121900" bIns="121900" anchor="b" anchorCtr="0">
            <a:noAutofit/>
          </a:bodyPr>
          <a:lstStyle/>
          <a:p>
            <a:r>
              <a:rPr lang="en-US" sz="4000" dirty="0"/>
              <a:t>5 Factors that Influence Web Usability</a:t>
            </a:r>
            <a:endParaRPr sz="4000" dirty="0"/>
          </a:p>
        </p:txBody>
      </p:sp>
      <p:sp>
        <p:nvSpPr>
          <p:cNvPr id="2634" name="Google Shape;2634;p116"/>
          <p:cNvSpPr/>
          <p:nvPr/>
        </p:nvSpPr>
        <p:spPr>
          <a:xfrm>
            <a:off x="3261600" y="2107867"/>
            <a:ext cx="5668800" cy="3948000"/>
          </a:xfrm>
          <a:prstGeom prst="roundRect">
            <a:avLst>
              <a:gd name="adj" fmla="val 0"/>
            </a:avLst>
          </a:prstGeom>
          <a:solidFill>
            <a:schemeClr val="lt1"/>
          </a:solidFill>
          <a:ln>
            <a:noFill/>
          </a:ln>
        </p:spPr>
        <p:txBody>
          <a:bodyPr spcFirstLastPara="1" wrap="square" lIns="121900" tIns="121900" rIns="121900" bIns="121900" anchor="ctr" anchorCtr="0">
            <a:noAutofit/>
          </a:bodyPr>
          <a:lstStyle/>
          <a:p>
            <a:endParaRPr/>
          </a:p>
        </p:txBody>
      </p:sp>
      <p:sp>
        <p:nvSpPr>
          <p:cNvPr id="2635" name="Google Shape;2635;p116"/>
          <p:cNvSpPr txBox="1"/>
          <p:nvPr/>
        </p:nvSpPr>
        <p:spPr>
          <a:xfrm>
            <a:off x="3970700" y="1803267"/>
            <a:ext cx="4250800" cy="621200"/>
          </a:xfrm>
          <a:prstGeom prst="rect">
            <a:avLst/>
          </a:prstGeom>
          <a:solidFill>
            <a:schemeClr val="dk2"/>
          </a:solidFill>
          <a:ln>
            <a:noFill/>
          </a:ln>
        </p:spPr>
        <p:txBody>
          <a:bodyPr spcFirstLastPara="1" wrap="square" lIns="121900" tIns="73133" rIns="121900" bIns="121900" anchor="t" anchorCtr="0">
            <a:noAutofit/>
          </a:bodyPr>
          <a:lstStyle/>
          <a:p>
            <a:pPr algn="ctr"/>
            <a:r>
              <a:rPr lang="en" sz="2933" b="1" dirty="0">
                <a:solidFill>
                  <a:schemeClr val="dk1"/>
                </a:solidFill>
                <a:latin typeface="Hammersmith One"/>
                <a:ea typeface="Hammersmith One"/>
                <a:cs typeface="Hammersmith One"/>
                <a:sym typeface="Hammersmith One"/>
              </a:rPr>
              <a:t>Notes</a:t>
            </a:r>
            <a:r>
              <a:rPr lang="en" sz="2400" b="1" dirty="0">
                <a:solidFill>
                  <a:schemeClr val="dk1"/>
                </a:solidFill>
                <a:latin typeface="Glass Antiqua"/>
                <a:ea typeface="Glass Antiqua"/>
                <a:cs typeface="Glass Antiqua"/>
                <a:sym typeface="Glass Antiqua"/>
              </a:rPr>
              <a:t/>
            </a:r>
            <a:br>
              <a:rPr lang="en" sz="2400" b="1" dirty="0">
                <a:solidFill>
                  <a:schemeClr val="dk1"/>
                </a:solidFill>
                <a:latin typeface="Glass Antiqua"/>
                <a:ea typeface="Glass Antiqua"/>
                <a:cs typeface="Glass Antiqua"/>
                <a:sym typeface="Glass Antiqua"/>
              </a:rPr>
            </a:br>
            <a:endParaRPr sz="1200" b="1" dirty="0">
              <a:solidFill>
                <a:schemeClr val="dk1"/>
              </a:solidFill>
              <a:latin typeface="Glass Antiqua"/>
              <a:ea typeface="Glass Antiqua"/>
              <a:cs typeface="Glass Antiqua"/>
              <a:sym typeface="Glass Antiqua"/>
            </a:endParaRPr>
          </a:p>
        </p:txBody>
      </p:sp>
      <p:sp>
        <p:nvSpPr>
          <p:cNvPr id="2636" name="Google Shape;2636;p116"/>
          <p:cNvSpPr txBox="1"/>
          <p:nvPr/>
        </p:nvSpPr>
        <p:spPr>
          <a:xfrm>
            <a:off x="3844400" y="2979803"/>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Learnability</a:t>
            </a:r>
            <a:endParaRPr sz="2133" b="1" dirty="0">
              <a:solidFill>
                <a:schemeClr val="accent2"/>
              </a:solidFill>
              <a:latin typeface="Manjari"/>
              <a:ea typeface="Manjari"/>
              <a:cs typeface="Manjari"/>
              <a:sym typeface="Manjari"/>
            </a:endParaRPr>
          </a:p>
        </p:txBody>
      </p:sp>
      <p:sp>
        <p:nvSpPr>
          <p:cNvPr id="2637" name="Google Shape;2637;p116"/>
          <p:cNvSpPr txBox="1"/>
          <p:nvPr/>
        </p:nvSpPr>
        <p:spPr>
          <a:xfrm>
            <a:off x="3844400" y="3483809"/>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Efficiency</a:t>
            </a:r>
            <a:endParaRPr sz="2133" b="1" dirty="0">
              <a:solidFill>
                <a:schemeClr val="accent2"/>
              </a:solidFill>
              <a:latin typeface="Manjari"/>
              <a:ea typeface="Manjari"/>
              <a:cs typeface="Manjari"/>
              <a:sym typeface="Manjari"/>
            </a:endParaRPr>
          </a:p>
        </p:txBody>
      </p:sp>
      <p:sp>
        <p:nvSpPr>
          <p:cNvPr id="2638" name="Google Shape;2638;p116"/>
          <p:cNvSpPr txBox="1"/>
          <p:nvPr/>
        </p:nvSpPr>
        <p:spPr>
          <a:xfrm>
            <a:off x="3844400" y="3987783"/>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Memorability</a:t>
            </a:r>
            <a:endParaRPr sz="2133" b="1" dirty="0">
              <a:solidFill>
                <a:schemeClr val="accent2"/>
              </a:solidFill>
              <a:latin typeface="Manjari"/>
              <a:ea typeface="Manjari"/>
              <a:cs typeface="Manjari"/>
              <a:sym typeface="Manjari"/>
            </a:endParaRPr>
          </a:p>
        </p:txBody>
      </p:sp>
      <p:sp>
        <p:nvSpPr>
          <p:cNvPr id="2639" name="Google Shape;2639;p116"/>
          <p:cNvSpPr txBox="1"/>
          <p:nvPr/>
        </p:nvSpPr>
        <p:spPr>
          <a:xfrm>
            <a:off x="3844400" y="4491756"/>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en-US" sz="2133" b="1" dirty="0">
                <a:solidFill>
                  <a:schemeClr val="accent2"/>
                </a:solidFill>
                <a:latin typeface="Manjari"/>
                <a:ea typeface="Manjari"/>
                <a:cs typeface="Manjari"/>
                <a:sym typeface="Manjari"/>
              </a:rPr>
              <a:t>Errors</a:t>
            </a:r>
            <a:endParaRPr sz="2133" b="1" dirty="0">
              <a:solidFill>
                <a:schemeClr val="accent2"/>
              </a:solidFill>
              <a:latin typeface="Manjari"/>
              <a:ea typeface="Manjari"/>
              <a:cs typeface="Manjari"/>
              <a:sym typeface="Manjari"/>
            </a:endParaRPr>
          </a:p>
        </p:txBody>
      </p:sp>
      <p:sp>
        <p:nvSpPr>
          <p:cNvPr id="2641" name="Google Shape;2641;p116"/>
          <p:cNvSpPr txBox="1"/>
          <p:nvPr/>
        </p:nvSpPr>
        <p:spPr>
          <a:xfrm>
            <a:off x="3844400" y="4995730"/>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Satisfaction</a:t>
            </a:r>
            <a:endParaRPr sz="2133" b="1" dirty="0">
              <a:solidFill>
                <a:schemeClr val="accent2"/>
              </a:solidFill>
              <a:latin typeface="Manjari"/>
              <a:ea typeface="Manjari"/>
              <a:cs typeface="Manjari"/>
              <a:sym typeface="Manja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35"/>
                                        </p:tgtEl>
                                        <p:attrNameLst>
                                          <p:attrName>style.visibility</p:attrName>
                                        </p:attrNameLst>
                                      </p:cBhvr>
                                      <p:to>
                                        <p:strVal val="visible"/>
                                      </p:to>
                                    </p:set>
                                    <p:anim calcmode="lin" valueType="num">
                                      <p:cBhvr additive="base">
                                        <p:cTn id="7" dur="1000"/>
                                        <p:tgtEl>
                                          <p:spTgt spid="2635"/>
                                        </p:tgtEl>
                                        <p:attrNameLst>
                                          <p:attrName>ppt_w</p:attrName>
                                        </p:attrNameLst>
                                      </p:cBhvr>
                                      <p:tavLst>
                                        <p:tav tm="0">
                                          <p:val>
                                            <p:strVal val="0"/>
                                          </p:val>
                                        </p:tav>
                                        <p:tav tm="100000">
                                          <p:val>
                                            <p:strVal val="#ppt_w"/>
                                          </p:val>
                                        </p:tav>
                                      </p:tavLst>
                                    </p:anim>
                                    <p:anim calcmode="lin" valueType="num">
                                      <p:cBhvr additive="base">
                                        <p:cTn id="8" dur="1000"/>
                                        <p:tgtEl>
                                          <p:spTgt spid="263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636"/>
                                        </p:tgtEl>
                                        <p:attrNameLst>
                                          <p:attrName>style.visibility</p:attrName>
                                        </p:attrNameLst>
                                      </p:cBhvr>
                                      <p:to>
                                        <p:strVal val="visible"/>
                                      </p:to>
                                    </p:set>
                                    <p:animEffect transition="in" filter="fade">
                                      <p:cBhvr>
                                        <p:cTn id="12" dur="1000"/>
                                        <p:tgtEl>
                                          <p:spTgt spid="263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637"/>
                                        </p:tgtEl>
                                        <p:attrNameLst>
                                          <p:attrName>style.visibility</p:attrName>
                                        </p:attrNameLst>
                                      </p:cBhvr>
                                      <p:to>
                                        <p:strVal val="visible"/>
                                      </p:to>
                                    </p:set>
                                    <p:animEffect transition="in" filter="fade">
                                      <p:cBhvr>
                                        <p:cTn id="16" dur="1000"/>
                                        <p:tgtEl>
                                          <p:spTgt spid="2637"/>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2638"/>
                                        </p:tgtEl>
                                        <p:attrNameLst>
                                          <p:attrName>style.visibility</p:attrName>
                                        </p:attrNameLst>
                                      </p:cBhvr>
                                      <p:to>
                                        <p:strVal val="visible"/>
                                      </p:to>
                                    </p:set>
                                    <p:animEffect transition="in" filter="fade">
                                      <p:cBhvr>
                                        <p:cTn id="20" dur="1000"/>
                                        <p:tgtEl>
                                          <p:spTgt spid="2638"/>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2639"/>
                                        </p:tgtEl>
                                        <p:attrNameLst>
                                          <p:attrName>style.visibility</p:attrName>
                                        </p:attrNameLst>
                                      </p:cBhvr>
                                      <p:to>
                                        <p:strVal val="visible"/>
                                      </p:to>
                                    </p:set>
                                    <p:animEffect transition="in" filter="fade">
                                      <p:cBhvr>
                                        <p:cTn id="24" dur="1000"/>
                                        <p:tgtEl>
                                          <p:spTgt spid="2639"/>
                                        </p:tgtEl>
                                      </p:cBhvr>
                                    </p:animEffect>
                                  </p:childTnLst>
                                </p:cTn>
                              </p:par>
                            </p:childTnLst>
                          </p:cTn>
                        </p:par>
                        <p:par>
                          <p:cTn id="25" fill="hold">
                            <p:stCondLst>
                              <p:cond delay="5000"/>
                            </p:stCondLst>
                            <p:childTnLst>
                              <p:par>
                                <p:cTn id="26" presetID="10" presetClass="entr" presetSubtype="0" fill="hold" nodeType="afterEffect">
                                  <p:stCondLst>
                                    <p:cond delay="0"/>
                                  </p:stCondLst>
                                  <p:childTnLst>
                                    <p:set>
                                      <p:cBhvr>
                                        <p:cTn id="27" dur="1" fill="hold">
                                          <p:stCondLst>
                                            <p:cond delay="0"/>
                                          </p:stCondLst>
                                        </p:cTn>
                                        <p:tgtEl>
                                          <p:spTgt spid="2641"/>
                                        </p:tgtEl>
                                        <p:attrNameLst>
                                          <p:attrName>style.visibility</p:attrName>
                                        </p:attrNameLst>
                                      </p:cBhvr>
                                      <p:to>
                                        <p:strVal val="visible"/>
                                      </p:to>
                                    </p:set>
                                    <p:animEffect transition="in" filter="fade">
                                      <p:cBhvr>
                                        <p:cTn id="28" dur="1000"/>
                                        <p:tgtEl>
                                          <p:spTgt spid="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88"/>
          <p:cNvSpPr txBox="1">
            <a:spLocks noGrp="1"/>
          </p:cNvSpPr>
          <p:nvPr>
            <p:ph type="title"/>
          </p:nvPr>
        </p:nvSpPr>
        <p:spPr>
          <a:prstGeom prst="rect">
            <a:avLst/>
          </a:prstGeom>
        </p:spPr>
        <p:txBody>
          <a:bodyPr spcFirstLastPara="1" wrap="square" lIns="121900" tIns="121900" rIns="121900" bIns="121900" anchor="b" anchorCtr="0">
            <a:noAutofit/>
          </a:bodyPr>
          <a:lstStyle/>
          <a:p>
            <a:r>
              <a:rPr lang="en" dirty="0"/>
              <a:t>Learnanility, Efficeincy, Memorability, Errors, </a:t>
            </a:r>
            <a:r>
              <a:rPr lang="en" dirty="0" smtClean="0"/>
              <a:t>Sa</a:t>
            </a:r>
            <a:r>
              <a:rPr lang="pl-PL" dirty="0" smtClean="0"/>
              <a:t>t</a:t>
            </a:r>
            <a:r>
              <a:rPr lang="en" dirty="0" smtClean="0"/>
              <a:t>i</a:t>
            </a:r>
            <a:r>
              <a:rPr lang="pl-PL" dirty="0" smtClean="0"/>
              <a:t>s</a:t>
            </a:r>
            <a:r>
              <a:rPr lang="en" dirty="0" smtClean="0"/>
              <a:t>faction</a:t>
            </a:r>
            <a:endParaRPr dirty="0"/>
          </a:p>
        </p:txBody>
      </p:sp>
      <p:sp>
        <p:nvSpPr>
          <p:cNvPr id="2065" name="Google Shape;2065;p88"/>
          <p:cNvSpPr txBox="1">
            <a:spLocks noGrp="1"/>
          </p:cNvSpPr>
          <p:nvPr>
            <p:ph type="body" idx="1"/>
          </p:nvPr>
        </p:nvSpPr>
        <p:spPr>
          <a:xfrm>
            <a:off x="950967" y="1496433"/>
            <a:ext cx="9600919" cy="4774000"/>
          </a:xfrm>
          <a:prstGeom prst="rect">
            <a:avLst/>
          </a:prstGeom>
        </p:spPr>
        <p:txBody>
          <a:bodyPr spcFirstLastPara="1" wrap="square" lIns="121900" tIns="121900" rIns="121900" bIns="121900" anchor="t" anchorCtr="0">
            <a:noAutofit/>
          </a:bodyPr>
          <a:lstStyle/>
          <a:p>
            <a:pPr indent="-440256">
              <a:lnSpc>
                <a:spcPct val="100000"/>
              </a:lnSpc>
              <a:spcBef>
                <a:spcPts val="2133"/>
              </a:spcBef>
              <a:buSzPts val="1600"/>
              <a:buFont typeface="Manjari"/>
              <a:buAutoNum type="arabicPeriod"/>
            </a:pPr>
            <a:r>
              <a:rPr lang="en-US" b="1" dirty="0">
                <a:solidFill>
                  <a:schemeClr val="bg2">
                    <a:lumMod val="50000"/>
                  </a:schemeClr>
                </a:solidFill>
              </a:rPr>
              <a:t>Learnability – </a:t>
            </a:r>
            <a:r>
              <a:rPr lang="en-US" dirty="0">
                <a:solidFill>
                  <a:schemeClr val="bg2">
                    <a:lumMod val="50000"/>
                  </a:schemeClr>
                </a:solidFill>
              </a:rPr>
              <a:t>Is the website design intuitive?</a:t>
            </a:r>
          </a:p>
          <a:p>
            <a:pPr indent="-440256">
              <a:lnSpc>
                <a:spcPct val="100000"/>
              </a:lnSpc>
              <a:spcBef>
                <a:spcPts val="2133"/>
              </a:spcBef>
              <a:buSzPts val="1600"/>
              <a:buFont typeface="Manjari"/>
              <a:buAutoNum type="arabicPeriod"/>
            </a:pPr>
            <a:r>
              <a:rPr lang="en-US" b="1" dirty="0">
                <a:solidFill>
                  <a:schemeClr val="bg2">
                    <a:lumMod val="50000"/>
                  </a:schemeClr>
                </a:solidFill>
              </a:rPr>
              <a:t> Efficiency – </a:t>
            </a:r>
            <a:r>
              <a:rPr lang="en-US" dirty="0">
                <a:solidFill>
                  <a:schemeClr val="bg2">
                    <a:lumMod val="50000"/>
                  </a:schemeClr>
                </a:solidFill>
              </a:rPr>
              <a:t>How quickly can users complete tasks, find products? </a:t>
            </a:r>
          </a:p>
          <a:p>
            <a:pPr indent="-440256">
              <a:lnSpc>
                <a:spcPct val="100000"/>
              </a:lnSpc>
              <a:spcBef>
                <a:spcPts val="2133"/>
              </a:spcBef>
              <a:buSzPts val="1600"/>
              <a:buFont typeface="Manjari"/>
              <a:buAutoNum type="arabicPeriod"/>
            </a:pPr>
            <a:r>
              <a:rPr lang="en-US" b="1" dirty="0">
                <a:solidFill>
                  <a:schemeClr val="bg2">
                    <a:lumMod val="50000"/>
                  </a:schemeClr>
                </a:solidFill>
              </a:rPr>
              <a:t>Memorability – </a:t>
            </a:r>
            <a:r>
              <a:rPr lang="en-US" dirty="0">
                <a:solidFill>
                  <a:schemeClr val="bg2">
                    <a:lumMod val="50000"/>
                  </a:schemeClr>
                </a:solidFill>
              </a:rPr>
              <a:t>Does a returning user remember how to use your website or app effectively, or are they forced to learn everything all over again?</a:t>
            </a:r>
          </a:p>
          <a:p>
            <a:pPr indent="-440256">
              <a:lnSpc>
                <a:spcPct val="100000"/>
              </a:lnSpc>
              <a:spcBef>
                <a:spcPts val="2133"/>
              </a:spcBef>
              <a:buSzPts val="1600"/>
              <a:buFont typeface="Manjari"/>
              <a:buAutoNum type="arabicPeriod"/>
            </a:pPr>
            <a:r>
              <a:rPr lang="en-US" b="1" dirty="0">
                <a:solidFill>
                  <a:schemeClr val="bg2">
                    <a:lumMod val="50000"/>
                  </a:schemeClr>
                </a:solidFill>
              </a:rPr>
              <a:t>Errors – </a:t>
            </a:r>
            <a:r>
              <a:rPr lang="en-US" dirty="0">
                <a:solidFill>
                  <a:schemeClr val="bg2">
                    <a:lumMod val="50000"/>
                  </a:schemeClr>
                </a:solidFill>
              </a:rPr>
              <a:t>How often does a visitor make mistakes while using your website? </a:t>
            </a:r>
          </a:p>
          <a:p>
            <a:pPr indent="-440256">
              <a:lnSpc>
                <a:spcPct val="100000"/>
              </a:lnSpc>
              <a:spcBef>
                <a:spcPts val="2133"/>
              </a:spcBef>
              <a:buSzPts val="1600"/>
              <a:buFont typeface="Manjari"/>
              <a:buAutoNum type="arabicPeriod"/>
            </a:pPr>
            <a:r>
              <a:rPr lang="en-US" b="1" dirty="0">
                <a:solidFill>
                  <a:schemeClr val="bg2">
                    <a:lumMod val="50000"/>
                  </a:schemeClr>
                </a:solidFill>
              </a:rPr>
              <a:t>Satisfaction – </a:t>
            </a:r>
            <a:r>
              <a:rPr lang="en-US" dirty="0">
                <a:solidFill>
                  <a:schemeClr val="bg2">
                    <a:lumMod val="50000"/>
                  </a:schemeClr>
                </a:solidFill>
              </a:rPr>
              <a:t>After completing the task, does the user have a good opinion of your company?</a:t>
            </a:r>
          </a:p>
        </p:txBody>
      </p:sp>
      <p:sp>
        <p:nvSpPr>
          <p:cNvPr id="2066" name="Google Shape;2066;p8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fade">
                                      <p:cBhvr>
                                        <p:cTn id="7"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2"/>
        <p:cNvGrpSpPr/>
        <p:nvPr/>
      </p:nvGrpSpPr>
      <p:grpSpPr>
        <a:xfrm>
          <a:off x="0" y="0"/>
          <a:ext cx="0" cy="0"/>
          <a:chOff x="0" y="0"/>
          <a:chExt cx="0" cy="0"/>
        </a:xfrm>
      </p:grpSpPr>
      <p:sp>
        <p:nvSpPr>
          <p:cNvPr id="2633" name="Google Shape;2633;p116"/>
          <p:cNvSpPr txBox="1">
            <a:spLocks noGrp="1"/>
          </p:cNvSpPr>
          <p:nvPr>
            <p:ph type="title"/>
          </p:nvPr>
        </p:nvSpPr>
        <p:spPr>
          <a:prstGeom prst="rect">
            <a:avLst/>
          </a:prstGeom>
        </p:spPr>
        <p:txBody>
          <a:bodyPr spcFirstLastPara="1" wrap="square" lIns="121900" tIns="121900" rIns="121900" bIns="121900" anchor="b" anchorCtr="0">
            <a:noAutofit/>
          </a:bodyPr>
          <a:lstStyle/>
          <a:p>
            <a:r>
              <a:rPr lang="en-US" dirty="0"/>
              <a:t>Tools and Methods for Studying Website Usability</a:t>
            </a:r>
            <a:endParaRPr dirty="0"/>
          </a:p>
        </p:txBody>
      </p:sp>
      <p:sp>
        <p:nvSpPr>
          <p:cNvPr id="2634" name="Google Shape;2634;p116"/>
          <p:cNvSpPr/>
          <p:nvPr/>
        </p:nvSpPr>
        <p:spPr>
          <a:xfrm>
            <a:off x="3261600" y="2107867"/>
            <a:ext cx="5668800" cy="3948000"/>
          </a:xfrm>
          <a:prstGeom prst="roundRect">
            <a:avLst>
              <a:gd name="adj" fmla="val 0"/>
            </a:avLst>
          </a:prstGeom>
          <a:solidFill>
            <a:schemeClr val="lt1"/>
          </a:solidFill>
          <a:ln>
            <a:noFill/>
          </a:ln>
        </p:spPr>
        <p:txBody>
          <a:bodyPr spcFirstLastPara="1" wrap="square" lIns="121900" tIns="121900" rIns="121900" bIns="121900" anchor="ctr" anchorCtr="0">
            <a:noAutofit/>
          </a:bodyPr>
          <a:lstStyle/>
          <a:p>
            <a:endParaRPr sz="2400"/>
          </a:p>
        </p:txBody>
      </p:sp>
      <p:sp>
        <p:nvSpPr>
          <p:cNvPr id="2635" name="Google Shape;2635;p116"/>
          <p:cNvSpPr txBox="1"/>
          <p:nvPr/>
        </p:nvSpPr>
        <p:spPr>
          <a:xfrm>
            <a:off x="3970700" y="1803267"/>
            <a:ext cx="4250800" cy="621200"/>
          </a:xfrm>
          <a:prstGeom prst="rect">
            <a:avLst/>
          </a:prstGeom>
          <a:solidFill>
            <a:schemeClr val="dk2"/>
          </a:solidFill>
          <a:ln>
            <a:noFill/>
          </a:ln>
        </p:spPr>
        <p:txBody>
          <a:bodyPr spcFirstLastPara="1" wrap="square" lIns="121900" tIns="73133" rIns="121900" bIns="121900" anchor="t" anchorCtr="0">
            <a:noAutofit/>
          </a:bodyPr>
          <a:lstStyle/>
          <a:p>
            <a:pPr algn="ctr"/>
            <a:r>
              <a:rPr lang="en" sz="2933" b="1" dirty="0">
                <a:solidFill>
                  <a:schemeClr val="dk1"/>
                </a:solidFill>
                <a:latin typeface="Hammersmith One"/>
                <a:ea typeface="Hammersmith One"/>
                <a:cs typeface="Hammersmith One"/>
                <a:sym typeface="Hammersmith One"/>
              </a:rPr>
              <a:t>Notes</a:t>
            </a:r>
            <a:r>
              <a:rPr lang="en" sz="2400" b="1" dirty="0">
                <a:solidFill>
                  <a:schemeClr val="dk1"/>
                </a:solidFill>
                <a:latin typeface="Glass Antiqua"/>
                <a:ea typeface="Glass Antiqua"/>
                <a:cs typeface="Glass Antiqua"/>
                <a:sym typeface="Glass Antiqua"/>
              </a:rPr>
              <a:t/>
            </a:r>
            <a:br>
              <a:rPr lang="en" sz="2400" b="1" dirty="0">
                <a:solidFill>
                  <a:schemeClr val="dk1"/>
                </a:solidFill>
                <a:latin typeface="Glass Antiqua"/>
                <a:ea typeface="Glass Antiqua"/>
                <a:cs typeface="Glass Antiqua"/>
                <a:sym typeface="Glass Antiqua"/>
              </a:rPr>
            </a:br>
            <a:endParaRPr sz="1200" b="1" dirty="0">
              <a:solidFill>
                <a:schemeClr val="dk1"/>
              </a:solidFill>
              <a:latin typeface="Glass Antiqua"/>
              <a:ea typeface="Glass Antiqua"/>
              <a:cs typeface="Glass Antiqua"/>
              <a:sym typeface="Glass Antiqua"/>
            </a:endParaRPr>
          </a:p>
        </p:txBody>
      </p:sp>
      <p:sp>
        <p:nvSpPr>
          <p:cNvPr id="2636" name="Google Shape;2636;p116"/>
          <p:cNvSpPr txBox="1"/>
          <p:nvPr/>
        </p:nvSpPr>
        <p:spPr>
          <a:xfrm>
            <a:off x="3844400" y="3079137"/>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Heuristic Analysis</a:t>
            </a:r>
          </a:p>
          <a:p>
            <a:pPr algn="ctr">
              <a:spcAft>
                <a:spcPts val="2133"/>
              </a:spcAft>
            </a:pPr>
            <a:endParaRPr sz="2133" dirty="0">
              <a:solidFill>
                <a:schemeClr val="accent2"/>
              </a:solidFill>
              <a:latin typeface="Manjari"/>
              <a:ea typeface="Manjari"/>
              <a:cs typeface="Manjari"/>
              <a:sym typeface="Manjari"/>
            </a:endParaRPr>
          </a:p>
        </p:txBody>
      </p:sp>
      <p:sp>
        <p:nvSpPr>
          <p:cNvPr id="2637" name="Google Shape;2637;p116"/>
          <p:cNvSpPr txBox="1"/>
          <p:nvPr/>
        </p:nvSpPr>
        <p:spPr>
          <a:xfrm>
            <a:off x="3844400" y="3577893"/>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Benchmarking</a:t>
            </a:r>
          </a:p>
          <a:p>
            <a:pPr algn="ctr">
              <a:spcAft>
                <a:spcPts val="2133"/>
              </a:spcAft>
            </a:pPr>
            <a:endParaRPr sz="2133" dirty="0">
              <a:solidFill>
                <a:schemeClr val="accent2"/>
              </a:solidFill>
              <a:latin typeface="Manjari"/>
              <a:ea typeface="Manjari"/>
              <a:cs typeface="Manjari"/>
              <a:sym typeface="Manjari"/>
            </a:endParaRPr>
          </a:p>
        </p:txBody>
      </p:sp>
      <p:sp>
        <p:nvSpPr>
          <p:cNvPr id="2638" name="Google Shape;2638;p116"/>
          <p:cNvSpPr txBox="1"/>
          <p:nvPr/>
        </p:nvSpPr>
        <p:spPr>
          <a:xfrm>
            <a:off x="3844400" y="4081867"/>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User Behavioral Testing</a:t>
            </a:r>
          </a:p>
          <a:p>
            <a:pPr algn="ctr">
              <a:spcAft>
                <a:spcPts val="2133"/>
              </a:spcAft>
            </a:pPr>
            <a:endParaRPr sz="2133" dirty="0">
              <a:solidFill>
                <a:schemeClr val="accent2"/>
              </a:solidFill>
              <a:latin typeface="Manjari"/>
              <a:ea typeface="Manjari"/>
              <a:cs typeface="Manjari"/>
              <a:sym typeface="Manjari"/>
            </a:endParaRPr>
          </a:p>
        </p:txBody>
      </p:sp>
      <p:sp>
        <p:nvSpPr>
          <p:cNvPr id="2639" name="Google Shape;2639;p116"/>
          <p:cNvSpPr txBox="1"/>
          <p:nvPr/>
        </p:nvSpPr>
        <p:spPr>
          <a:xfrm>
            <a:off x="3844400" y="4579797"/>
            <a:ext cx="45032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Server Log Analysis</a:t>
            </a:r>
          </a:p>
          <a:p>
            <a:pPr algn="ctr">
              <a:spcAft>
                <a:spcPts val="2133"/>
              </a:spcAft>
            </a:pPr>
            <a:endParaRPr sz="2133" dirty="0">
              <a:solidFill>
                <a:schemeClr val="accent2"/>
              </a:solidFill>
              <a:latin typeface="Manjari"/>
              <a:ea typeface="Manjari"/>
              <a:cs typeface="Manjari"/>
              <a:sym typeface="Manjari"/>
            </a:endParaRPr>
          </a:p>
        </p:txBody>
      </p:sp>
      <p:sp>
        <p:nvSpPr>
          <p:cNvPr id="2640" name="Google Shape;2640;p116"/>
          <p:cNvSpPr txBox="1"/>
          <p:nvPr/>
        </p:nvSpPr>
        <p:spPr>
          <a:xfrm>
            <a:off x="3261600" y="5076901"/>
            <a:ext cx="5668800" cy="5048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 sz="2133" dirty="0">
                <a:solidFill>
                  <a:schemeClr val="accent2"/>
                </a:solidFill>
                <a:latin typeface="Manjari"/>
                <a:ea typeface="Manjari"/>
                <a:cs typeface="Manjari"/>
                <a:sym typeface="Manjari"/>
              </a:rPr>
              <a:t/>
            </a:r>
            <a:br>
              <a:rPr lang="en" sz="2133" dirty="0">
                <a:solidFill>
                  <a:schemeClr val="accent2"/>
                </a:solidFill>
                <a:latin typeface="Manjari"/>
                <a:ea typeface="Manjari"/>
                <a:cs typeface="Manjari"/>
                <a:sym typeface="Manjari"/>
              </a:rPr>
            </a:br>
            <a:r>
              <a:rPr lang="pl-PL" sz="2133" b="1" dirty="0">
                <a:solidFill>
                  <a:schemeClr val="accent2"/>
                </a:solidFill>
                <a:latin typeface="Manjari"/>
                <a:ea typeface="Manjari"/>
                <a:cs typeface="Manjari"/>
                <a:sym typeface="Manjari"/>
              </a:rPr>
              <a:t>Page Loading Speed Measurement</a:t>
            </a:r>
          </a:p>
          <a:p>
            <a:pPr algn="ctr">
              <a:spcAft>
                <a:spcPts val="2133"/>
              </a:spcAft>
            </a:pPr>
            <a:endParaRPr sz="2133" dirty="0">
              <a:solidFill>
                <a:schemeClr val="accent2"/>
              </a:solidFill>
              <a:latin typeface="Manjari"/>
              <a:ea typeface="Manjari"/>
              <a:cs typeface="Manjari"/>
              <a:sym typeface="Manja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35"/>
                                        </p:tgtEl>
                                        <p:attrNameLst>
                                          <p:attrName>style.visibility</p:attrName>
                                        </p:attrNameLst>
                                      </p:cBhvr>
                                      <p:to>
                                        <p:strVal val="visible"/>
                                      </p:to>
                                    </p:set>
                                    <p:anim calcmode="lin" valueType="num">
                                      <p:cBhvr additive="base">
                                        <p:cTn id="7" dur="1000"/>
                                        <p:tgtEl>
                                          <p:spTgt spid="2635"/>
                                        </p:tgtEl>
                                        <p:attrNameLst>
                                          <p:attrName>ppt_w</p:attrName>
                                        </p:attrNameLst>
                                      </p:cBhvr>
                                      <p:tavLst>
                                        <p:tav tm="0">
                                          <p:val>
                                            <p:strVal val="0"/>
                                          </p:val>
                                        </p:tav>
                                        <p:tav tm="100000">
                                          <p:val>
                                            <p:strVal val="#ppt_w"/>
                                          </p:val>
                                        </p:tav>
                                      </p:tavLst>
                                    </p:anim>
                                    <p:anim calcmode="lin" valueType="num">
                                      <p:cBhvr additive="base">
                                        <p:cTn id="8" dur="1000"/>
                                        <p:tgtEl>
                                          <p:spTgt spid="263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636"/>
                                        </p:tgtEl>
                                        <p:attrNameLst>
                                          <p:attrName>style.visibility</p:attrName>
                                        </p:attrNameLst>
                                      </p:cBhvr>
                                      <p:to>
                                        <p:strVal val="visible"/>
                                      </p:to>
                                    </p:set>
                                    <p:animEffect transition="in" filter="fade">
                                      <p:cBhvr>
                                        <p:cTn id="12" dur="1000"/>
                                        <p:tgtEl>
                                          <p:spTgt spid="263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637"/>
                                        </p:tgtEl>
                                        <p:attrNameLst>
                                          <p:attrName>style.visibility</p:attrName>
                                        </p:attrNameLst>
                                      </p:cBhvr>
                                      <p:to>
                                        <p:strVal val="visible"/>
                                      </p:to>
                                    </p:set>
                                    <p:animEffect transition="in" filter="fade">
                                      <p:cBhvr>
                                        <p:cTn id="16" dur="1000"/>
                                        <p:tgtEl>
                                          <p:spTgt spid="2637"/>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2638"/>
                                        </p:tgtEl>
                                        <p:attrNameLst>
                                          <p:attrName>style.visibility</p:attrName>
                                        </p:attrNameLst>
                                      </p:cBhvr>
                                      <p:to>
                                        <p:strVal val="visible"/>
                                      </p:to>
                                    </p:set>
                                    <p:animEffect transition="in" filter="fade">
                                      <p:cBhvr>
                                        <p:cTn id="20" dur="1000"/>
                                        <p:tgtEl>
                                          <p:spTgt spid="2638"/>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2639"/>
                                        </p:tgtEl>
                                        <p:attrNameLst>
                                          <p:attrName>style.visibility</p:attrName>
                                        </p:attrNameLst>
                                      </p:cBhvr>
                                      <p:to>
                                        <p:strVal val="visible"/>
                                      </p:to>
                                    </p:set>
                                    <p:animEffect transition="in" filter="fade">
                                      <p:cBhvr>
                                        <p:cTn id="24" dur="1000"/>
                                        <p:tgtEl>
                                          <p:spTgt spid="2639"/>
                                        </p:tgtEl>
                                      </p:cBhvr>
                                    </p:animEffect>
                                  </p:childTnLst>
                                </p:cTn>
                              </p:par>
                            </p:childTnLst>
                          </p:cTn>
                        </p:par>
                        <p:par>
                          <p:cTn id="25" fill="hold">
                            <p:stCondLst>
                              <p:cond delay="5000"/>
                            </p:stCondLst>
                            <p:childTnLst>
                              <p:par>
                                <p:cTn id="26" presetID="10" presetClass="entr" presetSubtype="0" fill="hold" nodeType="afterEffect">
                                  <p:stCondLst>
                                    <p:cond delay="0"/>
                                  </p:stCondLst>
                                  <p:childTnLst>
                                    <p:set>
                                      <p:cBhvr>
                                        <p:cTn id="27" dur="1" fill="hold">
                                          <p:stCondLst>
                                            <p:cond delay="0"/>
                                          </p:stCondLst>
                                        </p:cTn>
                                        <p:tgtEl>
                                          <p:spTgt spid="2640"/>
                                        </p:tgtEl>
                                        <p:attrNameLst>
                                          <p:attrName>style.visibility</p:attrName>
                                        </p:attrNameLst>
                                      </p:cBhvr>
                                      <p:to>
                                        <p:strVal val="visible"/>
                                      </p:to>
                                    </p:set>
                                    <p:animEffect transition="in" filter="fade">
                                      <p:cBhvr>
                                        <p:cTn id="28" dur="1000"/>
                                        <p:tgtEl>
                                          <p:spTgt spid="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1" name="Google Shape;2071;p89"/>
          <p:cNvSpPr txBox="1">
            <a:spLocks noGrp="1"/>
          </p:cNvSpPr>
          <p:nvPr>
            <p:ph type="title"/>
          </p:nvPr>
        </p:nvSpPr>
        <p:spPr>
          <a:prstGeom prst="rect">
            <a:avLst/>
          </a:prstGeom>
        </p:spPr>
        <p:txBody>
          <a:bodyPr spcFirstLastPara="1" wrap="square" lIns="121900" tIns="121900" rIns="121900" bIns="121900" anchor="b" anchorCtr="0">
            <a:noAutofit/>
          </a:bodyPr>
          <a:lstStyle/>
          <a:p>
            <a:r>
              <a:rPr lang="pl-PL" dirty="0"/>
              <a:t>10 Nielsen </a:t>
            </a:r>
            <a:r>
              <a:rPr lang="en-US" dirty="0" smtClean="0"/>
              <a:t>Heuristics</a:t>
            </a:r>
            <a:endParaRPr lang="pl-PL" dirty="0"/>
          </a:p>
        </p:txBody>
      </p:sp>
      <p:sp>
        <p:nvSpPr>
          <p:cNvPr id="2072" name="Google Shape;2072;p89"/>
          <p:cNvSpPr txBox="1">
            <a:spLocks noGrp="1"/>
          </p:cNvSpPr>
          <p:nvPr>
            <p:ph type="subTitle" idx="1"/>
          </p:nvPr>
        </p:nvSpPr>
        <p:spPr>
          <a:xfrm>
            <a:off x="951000" y="1497933"/>
            <a:ext cx="11057600" cy="4590400"/>
          </a:xfrm>
          <a:prstGeom prst="rect">
            <a:avLst/>
          </a:prstGeom>
        </p:spPr>
        <p:txBody>
          <a:bodyPr spcFirstLastPara="1" wrap="square" lIns="121900" tIns="121900" rIns="121900" bIns="121900" anchor="t" anchorCtr="0">
            <a:noAutofit/>
          </a:bodyPr>
          <a:lstStyle/>
          <a:p>
            <a:pPr marL="609585" indent="-440256">
              <a:buSzPts val="1600"/>
            </a:pPr>
            <a:r>
              <a:rPr lang="en-US" dirty="0"/>
              <a:t>    Visibility of System Status</a:t>
            </a:r>
          </a:p>
          <a:p>
            <a:pPr marL="609585" indent="-440256">
              <a:buSzPts val="1600"/>
            </a:pPr>
            <a:r>
              <a:rPr lang="en-US" dirty="0"/>
              <a:t>    Match Between System and the Real World</a:t>
            </a:r>
          </a:p>
          <a:p>
            <a:pPr marL="609585" indent="-440256">
              <a:buSzPts val="1600"/>
            </a:pPr>
            <a:r>
              <a:rPr lang="en-US" dirty="0"/>
              <a:t>    User Control and Freedom</a:t>
            </a:r>
          </a:p>
          <a:p>
            <a:pPr marL="609585" indent="-440256">
              <a:buSzPts val="1600"/>
            </a:pPr>
            <a:r>
              <a:rPr lang="en-US" dirty="0"/>
              <a:t>    Consistency and Standards</a:t>
            </a:r>
          </a:p>
          <a:p>
            <a:pPr marL="609585" indent="-440256">
              <a:buSzPts val="1600"/>
            </a:pPr>
            <a:r>
              <a:rPr lang="en-US" dirty="0"/>
              <a:t>    Error Prevention</a:t>
            </a:r>
          </a:p>
          <a:p>
            <a:pPr marL="609585" indent="-440256">
              <a:buSzPts val="1600"/>
            </a:pPr>
            <a:r>
              <a:rPr lang="en-US" dirty="0"/>
              <a:t>    Recognition Rather </a:t>
            </a:r>
            <a:r>
              <a:rPr lang="pl-PL" dirty="0" smtClean="0"/>
              <a:t>t</a:t>
            </a:r>
            <a:r>
              <a:rPr lang="en-US" dirty="0" err="1" smtClean="0"/>
              <a:t>han</a:t>
            </a:r>
            <a:r>
              <a:rPr lang="en-US" dirty="0" smtClean="0"/>
              <a:t> </a:t>
            </a:r>
            <a:r>
              <a:rPr lang="en-US" dirty="0"/>
              <a:t>Recall</a:t>
            </a:r>
          </a:p>
          <a:p>
            <a:pPr marL="609585" indent="-440256">
              <a:buSzPts val="1600"/>
            </a:pPr>
            <a:r>
              <a:rPr lang="en-US" dirty="0"/>
              <a:t>    Flexibility and Efficiency of Use</a:t>
            </a:r>
          </a:p>
          <a:p>
            <a:pPr marL="609585" indent="-440256">
              <a:buSzPts val="1600"/>
            </a:pPr>
            <a:r>
              <a:rPr lang="en-US" dirty="0"/>
              <a:t>    Aesthetic and Minimalist Design</a:t>
            </a:r>
          </a:p>
          <a:p>
            <a:pPr marL="609585" indent="-440256">
              <a:buSzPts val="1600"/>
            </a:pPr>
            <a:r>
              <a:rPr lang="en-US" dirty="0"/>
              <a:t>    Help Users Recognize, Diagnose, and Recover from Errors</a:t>
            </a:r>
          </a:p>
          <a:p>
            <a:pPr marL="609585" indent="-440256">
              <a:buSzPts val="1600"/>
            </a:pPr>
            <a:r>
              <a:rPr lang="en-US" dirty="0"/>
              <a:t>    Help and Documentation</a:t>
            </a:r>
            <a:endParaRPr lang="pl-P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fade">
                                      <p:cBhvr>
                                        <p:cTn id="7" dur="10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A5BEE-BFA0-8CED-5204-55D75F878527}"/>
              </a:ext>
            </a:extLst>
          </p:cNvPr>
          <p:cNvSpPr>
            <a:spLocks noGrp="1"/>
          </p:cNvSpPr>
          <p:nvPr>
            <p:ph type="title"/>
          </p:nvPr>
        </p:nvSpPr>
        <p:spPr/>
        <p:txBody>
          <a:bodyPr/>
          <a:lstStyle/>
          <a:p>
            <a:r>
              <a:rPr lang="pl-PL" dirty="0"/>
              <a:t>Benchmarking</a:t>
            </a:r>
          </a:p>
        </p:txBody>
      </p:sp>
      <p:sp>
        <p:nvSpPr>
          <p:cNvPr id="3" name="Subtitle 2">
            <a:extLst>
              <a:ext uri="{FF2B5EF4-FFF2-40B4-BE49-F238E27FC236}">
                <a16:creationId xmlns:a16="http://schemas.microsoft.com/office/drawing/2014/main" xmlns="" id="{BAEEE6BF-D3B2-BD16-44A5-4026AAEDB27E}"/>
              </a:ext>
            </a:extLst>
          </p:cNvPr>
          <p:cNvSpPr>
            <a:spLocks noGrp="1"/>
          </p:cNvSpPr>
          <p:nvPr>
            <p:ph type="subTitle" idx="1"/>
          </p:nvPr>
        </p:nvSpPr>
        <p:spPr/>
        <p:txBody>
          <a:bodyPr/>
          <a:lstStyle/>
          <a:p>
            <a:pPr marL="114300" indent="0">
              <a:buNone/>
            </a:pPr>
            <a:r>
              <a:rPr lang="en-US" dirty="0"/>
              <a:t>Benchmarking is a method that allows comparing a standard set of indicators between two ultimate states of a product to measure its relative performance. The two compared states are typically an earlier version of the product and the current version of the product.</a:t>
            </a:r>
            <a:endParaRPr lang="pl-PL" dirty="0"/>
          </a:p>
        </p:txBody>
      </p:sp>
      <p:pic>
        <p:nvPicPr>
          <p:cNvPr id="5" name="Picture 4" descr="A person writing on a book">
            <a:extLst>
              <a:ext uri="{FF2B5EF4-FFF2-40B4-BE49-F238E27FC236}">
                <a16:creationId xmlns:a16="http://schemas.microsoft.com/office/drawing/2014/main" xmlns="" id="{9BBFDDBE-F3F5-67CD-727B-AD538ACD1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899" y="3183855"/>
            <a:ext cx="5174202" cy="3342534"/>
          </a:xfrm>
          <a:prstGeom prst="rect">
            <a:avLst/>
          </a:prstGeom>
        </p:spPr>
      </p:pic>
    </p:spTree>
    <p:extLst>
      <p:ext uri="{BB962C8B-B14F-4D97-AF65-F5344CB8AC3E}">
        <p14:creationId xmlns:p14="http://schemas.microsoft.com/office/powerpoint/2010/main" val="2627714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C3DD4-4100-B4A2-0A1B-FCDE3A96D4C6}"/>
              </a:ext>
            </a:extLst>
          </p:cNvPr>
          <p:cNvSpPr>
            <a:spLocks noGrp="1"/>
          </p:cNvSpPr>
          <p:nvPr>
            <p:ph type="title"/>
          </p:nvPr>
        </p:nvSpPr>
        <p:spPr/>
        <p:txBody>
          <a:bodyPr/>
          <a:lstStyle/>
          <a:p>
            <a:r>
              <a:rPr lang="pl-PL" dirty="0"/>
              <a:t>User Behavioral Testing</a:t>
            </a:r>
          </a:p>
        </p:txBody>
      </p:sp>
      <p:sp>
        <p:nvSpPr>
          <p:cNvPr id="3" name="Subtitle 2">
            <a:extLst>
              <a:ext uri="{FF2B5EF4-FFF2-40B4-BE49-F238E27FC236}">
                <a16:creationId xmlns:a16="http://schemas.microsoft.com/office/drawing/2014/main" xmlns="" id="{08CE059A-A991-E357-2FC2-AA64C29DD3EE}"/>
              </a:ext>
            </a:extLst>
          </p:cNvPr>
          <p:cNvSpPr>
            <a:spLocks noGrp="1"/>
          </p:cNvSpPr>
          <p:nvPr>
            <p:ph type="subTitle" idx="1"/>
          </p:nvPr>
        </p:nvSpPr>
        <p:spPr>
          <a:xfrm>
            <a:off x="950999" y="1589103"/>
            <a:ext cx="9950780" cy="4499229"/>
          </a:xfrm>
        </p:spPr>
        <p:txBody>
          <a:bodyPr/>
          <a:lstStyle/>
          <a:p>
            <a:pPr marL="114300" indent="0">
              <a:buNone/>
            </a:pPr>
            <a:r>
              <a:rPr lang="en-US" dirty="0"/>
              <a:t>Monitoring user behavior helps identify potential challenges users may encounter when using your product. It also aids in understanding each customer journey, eliminating assumptions, and focusing on detailed user segmentation to optimize product development.</a:t>
            </a:r>
          </a:p>
          <a:p>
            <a:endParaRPr lang="pl-PL" dirty="0"/>
          </a:p>
        </p:txBody>
      </p:sp>
      <p:pic>
        <p:nvPicPr>
          <p:cNvPr id="5" name="Picture 4" descr="A drawing of a person with different objects&#10;&#10;Description automatically generated">
            <a:extLst>
              <a:ext uri="{FF2B5EF4-FFF2-40B4-BE49-F238E27FC236}">
                <a16:creationId xmlns:a16="http://schemas.microsoft.com/office/drawing/2014/main" xmlns="" id="{4FED4485-C2F1-BBE2-1AB6-3F93F4837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3872" y="3448505"/>
            <a:ext cx="5424256" cy="2712128"/>
          </a:xfrm>
          <a:prstGeom prst="rect">
            <a:avLst/>
          </a:prstGeom>
        </p:spPr>
      </p:pic>
    </p:spTree>
    <p:extLst>
      <p:ext uri="{BB962C8B-B14F-4D97-AF65-F5344CB8AC3E}">
        <p14:creationId xmlns:p14="http://schemas.microsoft.com/office/powerpoint/2010/main" val="323380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84CDE-C454-E340-F6C7-CE5DBDA9C69D}"/>
              </a:ext>
            </a:extLst>
          </p:cNvPr>
          <p:cNvSpPr>
            <a:spLocks noGrp="1"/>
          </p:cNvSpPr>
          <p:nvPr>
            <p:ph type="title"/>
          </p:nvPr>
        </p:nvSpPr>
        <p:spPr/>
        <p:txBody>
          <a:bodyPr/>
          <a:lstStyle/>
          <a:p>
            <a:r>
              <a:rPr lang="pl-PL" sz="3200" b="1" dirty="0">
                <a:solidFill>
                  <a:schemeClr val="accent2"/>
                </a:solidFill>
                <a:latin typeface="Manjari"/>
                <a:ea typeface="Manjari"/>
                <a:cs typeface="Manjari"/>
                <a:sym typeface="Manjari"/>
              </a:rPr>
              <a:t>Server Log Analysis</a:t>
            </a:r>
            <a:endParaRPr lang="pl-PL" dirty="0"/>
          </a:p>
        </p:txBody>
      </p:sp>
      <p:sp>
        <p:nvSpPr>
          <p:cNvPr id="3" name="Subtitle 2">
            <a:extLst>
              <a:ext uri="{FF2B5EF4-FFF2-40B4-BE49-F238E27FC236}">
                <a16:creationId xmlns:a16="http://schemas.microsoft.com/office/drawing/2014/main" xmlns="" id="{9C6CB7CD-A71C-4913-676D-CB064130371F}"/>
              </a:ext>
            </a:extLst>
          </p:cNvPr>
          <p:cNvSpPr>
            <a:spLocks noGrp="1"/>
          </p:cNvSpPr>
          <p:nvPr>
            <p:ph type="subTitle" idx="1"/>
          </p:nvPr>
        </p:nvSpPr>
        <p:spPr>
          <a:xfrm>
            <a:off x="1164063" y="1489055"/>
            <a:ext cx="9222810" cy="4590400"/>
          </a:xfrm>
        </p:spPr>
        <p:txBody>
          <a:bodyPr/>
          <a:lstStyle/>
          <a:p>
            <a:pPr marL="114300" indent="0">
              <a:buNone/>
            </a:pPr>
            <a:r>
              <a:rPr lang="en-US" dirty="0"/>
              <a:t>Server logs for a website are inexpensive, automatically captured records of the user experience (UX) on a website. They contain data that designers can use to assess the usability and effectiveness of design choices.</a:t>
            </a:r>
            <a:endParaRPr lang="pl-PL" dirty="0"/>
          </a:p>
        </p:txBody>
      </p:sp>
      <p:pic>
        <p:nvPicPr>
          <p:cNvPr id="7" name="Picture 6" descr="A person kneeling on his knees next to a computer server&#10;&#10;Description automatically generated">
            <a:extLst>
              <a:ext uri="{FF2B5EF4-FFF2-40B4-BE49-F238E27FC236}">
                <a16:creationId xmlns:a16="http://schemas.microsoft.com/office/drawing/2014/main" xmlns="" id="{357342EC-4F1C-1F31-A7E1-9DDD208E2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024" y="2938508"/>
            <a:ext cx="5137952" cy="3425301"/>
          </a:xfrm>
          <a:prstGeom prst="rect">
            <a:avLst/>
          </a:prstGeom>
        </p:spPr>
      </p:pic>
    </p:spTree>
    <p:extLst>
      <p:ext uri="{BB962C8B-B14F-4D97-AF65-F5344CB8AC3E}">
        <p14:creationId xmlns:p14="http://schemas.microsoft.com/office/powerpoint/2010/main" val="2971942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454</Words>
  <Application>Microsoft Office PowerPoint</Application>
  <PresentationFormat>Panoramiczny</PresentationFormat>
  <Paragraphs>47</Paragraphs>
  <Slides>12</Slides>
  <Notes>6</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12</vt:i4>
      </vt:variant>
    </vt:vector>
  </HeadingPairs>
  <TitlesOfParts>
    <vt:vector size="23" baseType="lpstr">
      <vt:lpstr>Anaheim</vt:lpstr>
      <vt:lpstr>Arial</vt:lpstr>
      <vt:lpstr>Cairo</vt:lpstr>
      <vt:lpstr>Calibri</vt:lpstr>
      <vt:lpstr>Glass Antiqua</vt:lpstr>
      <vt:lpstr>Hammersmith One</vt:lpstr>
      <vt:lpstr>Manjari</vt:lpstr>
      <vt:lpstr>Nunito</vt:lpstr>
      <vt:lpstr>Roboto Condensed Light</vt:lpstr>
      <vt:lpstr>Ubuntu</vt:lpstr>
      <vt:lpstr>Elegant Education Pack for Students XL by Slidesgo</vt:lpstr>
      <vt:lpstr>4. Basic Web Usability Guidelines</vt:lpstr>
      <vt:lpstr>What is web usability?</vt:lpstr>
      <vt:lpstr>5 Factors that Influence Web Usability</vt:lpstr>
      <vt:lpstr>Learnanility, Efficeincy, Memorability, Errors, Satisfaction</vt:lpstr>
      <vt:lpstr>Tools and Methods for Studying Website Usability</vt:lpstr>
      <vt:lpstr>10 Nielsen Heuristics</vt:lpstr>
      <vt:lpstr>Benchmarking</vt:lpstr>
      <vt:lpstr>User Behavioral Testing</vt:lpstr>
      <vt:lpstr>Server Log Analysis</vt:lpstr>
      <vt:lpstr>Page Loading Speed Measurement</vt:lpstr>
      <vt:lpstr>Summary</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Web Usability Guidelines</dc:title>
  <dc:creator>Artur Bucki</dc:creator>
  <cp:lastModifiedBy>Student s1016</cp:lastModifiedBy>
  <cp:revision>7</cp:revision>
  <dcterms:created xsi:type="dcterms:W3CDTF">2023-11-28T18:47:13Z</dcterms:created>
  <dcterms:modified xsi:type="dcterms:W3CDTF">2023-12-07T16:28:41Z</dcterms:modified>
</cp:coreProperties>
</file>