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53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5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8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7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FB6E-2F64-4705-AFCB-BC2A22876A42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1827-5E39-4CFF-8F6D-A7B5271FE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3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75707" y="357447"/>
            <a:ext cx="5694217" cy="989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Магистрально-модульный принцип построения компьютера</a:t>
            </a:r>
            <a:endParaRPr lang="ru-RU" dirty="0"/>
          </a:p>
        </p:txBody>
      </p:sp>
      <p:sp>
        <p:nvSpPr>
          <p:cNvPr id="3" name="Двойная стрелка влево/вправо 2"/>
          <p:cNvSpPr/>
          <p:nvPr/>
        </p:nvSpPr>
        <p:spPr>
          <a:xfrm>
            <a:off x="1285875" y="2287039"/>
            <a:ext cx="9522227" cy="2551661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/>
              <a:t>Магистраль(Шина данных</a:t>
            </a:r>
            <a:r>
              <a:rPr lang="en-US" sz="4400" dirty="0" smtClean="0"/>
              <a:t>,</a:t>
            </a:r>
            <a:r>
              <a:rPr lang="ru-RU" sz="4400" dirty="0" smtClean="0"/>
              <a:t> шина адреса</a:t>
            </a:r>
            <a:r>
              <a:rPr lang="en-US" sz="4400" dirty="0" smtClean="0"/>
              <a:t>,</a:t>
            </a:r>
            <a:r>
              <a:rPr lang="ru-RU" sz="4400" dirty="0" smtClean="0"/>
              <a:t> шина управления)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1300" y="852053"/>
            <a:ext cx="1895475" cy="1028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6" name="Двойная стрелка влево/вправо 5"/>
          <p:cNvSpPr/>
          <p:nvPr/>
        </p:nvSpPr>
        <p:spPr>
          <a:xfrm rot="16200000">
            <a:off x="3271840" y="2247899"/>
            <a:ext cx="890588" cy="30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10375" y="981075"/>
            <a:ext cx="1533525" cy="89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6775" y="4524375"/>
            <a:ext cx="194310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Периферийные устройства</a:t>
            </a:r>
            <a:endParaRPr lang="ru-RU" dirty="0"/>
          </a:p>
        </p:txBody>
      </p:sp>
      <p:sp>
        <p:nvSpPr>
          <p:cNvPr id="9" name="Двойная стрелка влево/вправо 8"/>
          <p:cNvSpPr/>
          <p:nvPr/>
        </p:nvSpPr>
        <p:spPr>
          <a:xfrm rot="5400000">
            <a:off x="7135278" y="2230461"/>
            <a:ext cx="1033587" cy="33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войная стрелка вверх/вниз 9"/>
          <p:cNvSpPr/>
          <p:nvPr/>
        </p:nvSpPr>
        <p:spPr>
          <a:xfrm>
            <a:off x="5591175" y="4200525"/>
            <a:ext cx="152400" cy="3238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2910" y="185739"/>
            <a:ext cx="3248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5275" y="1902623"/>
            <a:ext cx="3881431" cy="202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Назначение -</a:t>
            </a:r>
            <a:r>
              <a:rPr lang="en-US" dirty="0" smtClean="0"/>
              <a:t> </a:t>
            </a:r>
            <a:r>
              <a:rPr lang="ru-RU" dirty="0"/>
              <a:t>— это основное устройство компьютера, которое осуществляет программируемую обработку данных и координацию работы его устройств.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14722" y="4817273"/>
            <a:ext cx="4724399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Основные х-</a:t>
            </a:r>
            <a:r>
              <a:rPr lang="ru-RU" dirty="0" err="1" smtClean="0"/>
              <a:t>ки</a:t>
            </a:r>
            <a:r>
              <a:rPr lang="en-US" dirty="0" smtClean="0"/>
              <a:t>:</a:t>
            </a:r>
            <a:r>
              <a:rPr lang="ru-RU" dirty="0"/>
              <a:t>актовая частота</a:t>
            </a:r>
          </a:p>
          <a:p>
            <a:r>
              <a:rPr lang="ru-RU" dirty="0"/>
              <a:t>Количество ядер</a:t>
            </a:r>
          </a:p>
          <a:p>
            <a:r>
              <a:rPr lang="ru-RU" dirty="0"/>
              <a:t>Разрядность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77309" y="1902623"/>
            <a:ext cx="256222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Примеры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ryzen5 3600; i7 3770</a:t>
            </a:r>
          </a:p>
        </p:txBody>
      </p:sp>
      <p:sp>
        <p:nvSpPr>
          <p:cNvPr id="8" name="Двойная стрелка вверх/вниз 7"/>
          <p:cNvSpPr/>
          <p:nvPr/>
        </p:nvSpPr>
        <p:spPr>
          <a:xfrm rot="1244258">
            <a:off x="4095748" y="1192606"/>
            <a:ext cx="314325" cy="6762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войная стрелка вверх/вниз 8"/>
          <p:cNvSpPr/>
          <p:nvPr/>
        </p:nvSpPr>
        <p:spPr>
          <a:xfrm rot="17789250">
            <a:off x="8180071" y="1014927"/>
            <a:ext cx="390521" cy="11505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войная стрелка вверх/вниз 9"/>
          <p:cNvSpPr/>
          <p:nvPr/>
        </p:nvSpPr>
        <p:spPr>
          <a:xfrm>
            <a:off x="5876921" y="1530743"/>
            <a:ext cx="352429" cy="30698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Kab-31-13</dc:creator>
  <cp:lastModifiedBy>Kab-31-13</cp:lastModifiedBy>
  <cp:revision>3</cp:revision>
  <dcterms:created xsi:type="dcterms:W3CDTF">2024-05-15T06:27:36Z</dcterms:created>
  <dcterms:modified xsi:type="dcterms:W3CDTF">2024-05-15T06:37:48Z</dcterms:modified>
</cp:coreProperties>
</file>