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876359-510A-42A2-802D-28E7BC2519E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4586851-BAD5-4F89-9507-469198A5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690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876359-510A-42A2-802D-28E7BC2519E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4586851-BAD5-4F89-9507-469198A5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0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876359-510A-42A2-802D-28E7BC2519E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4586851-BAD5-4F89-9507-469198A5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20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876359-510A-42A2-802D-28E7BC2519E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4586851-BAD5-4F89-9507-469198A5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3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876359-510A-42A2-802D-28E7BC2519E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4586851-BAD5-4F89-9507-469198A5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119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876359-510A-42A2-802D-28E7BC2519E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0" name="Номер слайда 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4586851-BAD5-4F89-9507-469198A5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47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876359-510A-42A2-802D-28E7BC2519E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4586851-BAD5-4F89-9507-469198A585B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0785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876359-510A-42A2-802D-28E7BC2519E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4586851-BAD5-4F89-9507-469198A5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7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876359-510A-42A2-802D-28E7BC2519E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4586851-BAD5-4F89-9507-469198A5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6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876359-510A-42A2-802D-28E7BC2519E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4586851-BAD5-4F89-9507-469198A5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0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876359-510A-42A2-802D-28E7BC2519E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34586851-BAD5-4F89-9507-469198A5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14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46876359-510A-42A2-802D-28E7BC2519ED}" type="datetimeFigureOut">
              <a:rPr lang="ru-RU" smtClean="0"/>
              <a:t>16.03.2023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34586851-BAD5-4F89-9507-469198A585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rani.la.lv/innovacionnaya-latviy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CC915-7362-432E-9AB6-338590B8C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Inovācijas Latvijā</a:t>
            </a:r>
            <a:endParaRPr lang="ru-RU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FAA80F-4691-4E79-B95D-0517D475B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187" y="4840224"/>
            <a:ext cx="6801613" cy="1239894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en-US" sz="24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Arturs</a:t>
            </a:r>
            <a:r>
              <a:rPr 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Davidenko</a:t>
            </a:r>
            <a:r>
              <a:rPr 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</a:p>
          <a:p>
            <a:pPr algn="r"/>
            <a:r>
              <a:rPr lang="en-US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ITIA 1</a:t>
            </a:r>
            <a:endParaRPr lang="ru-RU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900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82BB6-2EB9-4BEC-8768-4F49F4CE1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1549"/>
            <a:ext cx="7729728" cy="1188720"/>
          </a:xfrm>
        </p:spPr>
        <p:txBody>
          <a:bodyPr/>
          <a:lstStyle/>
          <a:p>
            <a:r>
              <a:rPr lang="lv-LV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Ziepes bērniem</a:t>
            </a:r>
            <a:endParaRPr lang="ru-RU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58828B1-C463-481C-BA24-9245A691C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27" y="1878011"/>
            <a:ext cx="5446584" cy="3101975"/>
          </a:xfrm>
          <a:prstGeom prst="rect">
            <a:avLst/>
          </a:prstGeom>
          <a:ln>
            <a:noFill/>
          </a:ln>
          <a:effectLst>
            <a:outerShdw blurRad="292100" dist="139700" dir="2700000" sx="102000" sy="102000" algn="tl" rotWithShape="0">
              <a:srgbClr val="333333">
                <a:alpha val="76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785C9E-BA79-42BA-AC05-90D1E47B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950" y="3428998"/>
            <a:ext cx="3543795" cy="24196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0647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B40D6-1852-467F-872B-B397EC11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0173"/>
            <a:ext cx="7729728" cy="1188720"/>
          </a:xfrm>
        </p:spPr>
        <p:txBody>
          <a:bodyPr/>
          <a:lstStyle/>
          <a:p>
            <a:r>
              <a:rPr lang="lv-LV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Piena pārstrāde</a:t>
            </a:r>
            <a:endParaRPr lang="ru-RU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A129EC-8B46-48E1-B5C8-6C44C9A5A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17" y="3046981"/>
            <a:ext cx="4990012" cy="33266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2C486A-2DC3-41A1-9A38-21D95BD6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44" y="1964831"/>
            <a:ext cx="3624550" cy="2164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5357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E4ED4-10C8-4654-9842-4F01B33E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262480"/>
            <a:ext cx="7729728" cy="1188720"/>
          </a:xfrm>
        </p:spPr>
        <p:txBody>
          <a:bodyPr/>
          <a:lstStyle/>
          <a:p>
            <a:r>
              <a:rPr lang="lv-LV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Augsnes bagātinātāji</a:t>
            </a:r>
            <a:endParaRPr lang="ru-RU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4E21F-F512-4E84-8AFA-A3875466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468" y="6605866"/>
            <a:ext cx="8055062" cy="128499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3B7E90-959A-4894-9706-D158ECFA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06" y="1918349"/>
            <a:ext cx="5798223" cy="38434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050" name="Picture 2" descr="Nodarbību grafiki">
            <a:extLst>
              <a:ext uri="{FF2B5EF4-FFF2-40B4-BE49-F238E27FC236}">
                <a16:creationId xmlns:a16="http://schemas.microsoft.com/office/drawing/2014/main" id="{6BFD223F-9437-46D2-AD57-9BD2B7287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869" y="1918349"/>
            <a:ext cx="3781425" cy="378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1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CE447-C9BF-4013-8E8A-31DA367E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780" y="2798717"/>
            <a:ext cx="8210440" cy="1260566"/>
          </a:xfrm>
        </p:spPr>
        <p:txBody>
          <a:bodyPr>
            <a:normAutofit/>
          </a:bodyPr>
          <a:lstStyle/>
          <a:p>
            <a:r>
              <a:rPr lang="en-US" sz="36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PALDIES PAR UZMANIBU ! </a:t>
            </a:r>
            <a:endParaRPr lang="ru-RU" sz="3600" b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86DDD-1C61-44BD-BABF-DAD6B306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789" y="4859383"/>
            <a:ext cx="8485631" cy="168030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835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DA954-9E69-4A1D-8302-E9BF3663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AVOTI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9078BF-212F-421F-84C9-8288223622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35044" y="2505671"/>
            <a:ext cx="77297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https://grani.la.lv/innovacionnaya-latviya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u-RU" dirty="0">
              <a:solidFill>
                <a:schemeClr val="tx1"/>
              </a:solidFill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https://rus.lsm.lv/tema/innovacii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59053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78_TF56596226.potx" id="{D2167EBB-772B-42BB-B91D-40A7056DDBD1}" vid="{12BCA95D-5DC3-49D9-88C8-8645D35FAFA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tf56596226_win32</Template>
  <TotalTime>23</TotalTime>
  <Words>38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Arial Unicode MS</vt:lpstr>
      <vt:lpstr>Calibri</vt:lpstr>
      <vt:lpstr>Посылка</vt:lpstr>
      <vt:lpstr>Inovācijas Latvijā</vt:lpstr>
      <vt:lpstr>Ziepes bērniem</vt:lpstr>
      <vt:lpstr>Piena pārstrāde</vt:lpstr>
      <vt:lpstr>Augsnes bagātinātāji</vt:lpstr>
      <vt:lpstr>PALDIES PAR UZMANIBU ! </vt:lpstr>
      <vt:lpstr>AVOTI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Home</cp:lastModifiedBy>
  <cp:revision>17</cp:revision>
  <dcterms:created xsi:type="dcterms:W3CDTF">2023-03-16T19:56:33Z</dcterms:created>
  <dcterms:modified xsi:type="dcterms:W3CDTF">2023-03-16T20:19:57Z</dcterms:modified>
</cp:coreProperties>
</file>